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5" r:id="rId6"/>
    <p:sldId id="305" r:id="rId7"/>
    <p:sldId id="304" r:id="rId8"/>
    <p:sldId id="303" r:id="rId9"/>
    <p:sldId id="288" r:id="rId10"/>
    <p:sldId id="289" r:id="rId11"/>
    <p:sldId id="290" r:id="rId12"/>
    <p:sldId id="292" r:id="rId13"/>
    <p:sldId id="293" r:id="rId14"/>
    <p:sldId id="294" r:id="rId15"/>
    <p:sldId id="295" r:id="rId16"/>
    <p:sldId id="306" r:id="rId17"/>
    <p:sldId id="296" r:id="rId18"/>
    <p:sldId id="307" r:id="rId19"/>
    <p:sldId id="311" r:id="rId20"/>
    <p:sldId id="308" r:id="rId21"/>
    <p:sldId id="309" r:id="rId22"/>
    <p:sldId id="310" r:id="rId23"/>
    <p:sldId id="312" r:id="rId24"/>
    <p:sldId id="313" r:id="rId25"/>
    <p:sldId id="26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1E8"/>
    <a:srgbClr val="DCE4D2"/>
    <a:srgbClr val="BADF5F"/>
    <a:srgbClr val="93BF26"/>
    <a:srgbClr val="5FA3AA"/>
    <a:srgbClr val="177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8A5B6-62AE-4385-B9B8-C7ED1E96523F}" v="3" dt="2023-03-24T09:41:35.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5033" autoAdjust="0"/>
  </p:normalViewPr>
  <p:slideViewPr>
    <p:cSldViewPr snapToGrid="0">
      <p:cViewPr varScale="1">
        <p:scale>
          <a:sx n="101" d="100"/>
          <a:sy n="101" d="100"/>
        </p:scale>
        <p:origin x="132" y="2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78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Marklund" userId="575e12e1-c705-4243-bfae-d6aa245d50b0" providerId="ADAL" clId="{6D28A5B6-62AE-4385-B9B8-C7ED1E96523F}"/>
    <pc:docChg chg="undo custSel addSld delSld modSld sldOrd">
      <pc:chgData name="Markus Marklund" userId="575e12e1-c705-4243-bfae-d6aa245d50b0" providerId="ADAL" clId="{6D28A5B6-62AE-4385-B9B8-C7ED1E96523F}" dt="2023-03-24T09:46:59.098" v="574" actId="20577"/>
      <pc:docMkLst>
        <pc:docMk/>
      </pc:docMkLst>
      <pc:sldChg chg="modSp mod">
        <pc:chgData name="Markus Marklund" userId="575e12e1-c705-4243-bfae-d6aa245d50b0" providerId="ADAL" clId="{6D28A5B6-62AE-4385-B9B8-C7ED1E96523F}" dt="2023-03-24T09:43:01.010" v="563" actId="20577"/>
        <pc:sldMkLst>
          <pc:docMk/>
          <pc:sldMk cId="1461686299" sldId="256"/>
        </pc:sldMkLst>
        <pc:spChg chg="mod">
          <ac:chgData name="Markus Marklund" userId="575e12e1-c705-4243-bfae-d6aa245d50b0" providerId="ADAL" clId="{6D28A5B6-62AE-4385-B9B8-C7ED1E96523F}" dt="2023-03-24T09:42:57.468" v="557" actId="20577"/>
          <ac:spMkLst>
            <pc:docMk/>
            <pc:sldMk cId="1461686299" sldId="256"/>
            <ac:spMk id="2" creationId="{C8A129CE-7D08-78EA-6216-45A7581035DE}"/>
          </ac:spMkLst>
        </pc:spChg>
        <pc:spChg chg="mod">
          <ac:chgData name="Markus Marklund" userId="575e12e1-c705-4243-bfae-d6aa245d50b0" providerId="ADAL" clId="{6D28A5B6-62AE-4385-B9B8-C7ED1E96523F}" dt="2023-03-24T09:43:01.010" v="563" actId="20577"/>
          <ac:spMkLst>
            <pc:docMk/>
            <pc:sldMk cId="1461686299" sldId="256"/>
            <ac:spMk id="3" creationId="{BC3980A7-CD2F-43E9-BD15-EB12A8E12B55}"/>
          </ac:spMkLst>
        </pc:spChg>
      </pc:sldChg>
      <pc:sldChg chg="del">
        <pc:chgData name="Markus Marklund" userId="575e12e1-c705-4243-bfae-d6aa245d50b0" providerId="ADAL" clId="{6D28A5B6-62AE-4385-B9B8-C7ED1E96523F}" dt="2023-03-24T09:40:19.194" v="515" actId="47"/>
        <pc:sldMkLst>
          <pc:docMk/>
          <pc:sldMk cId="3943132848" sldId="260"/>
        </pc:sldMkLst>
      </pc:sldChg>
      <pc:sldChg chg="del">
        <pc:chgData name="Markus Marklund" userId="575e12e1-c705-4243-bfae-d6aa245d50b0" providerId="ADAL" clId="{6D28A5B6-62AE-4385-B9B8-C7ED1E96523F}" dt="2023-03-24T09:40:19.919" v="516" actId="47"/>
        <pc:sldMkLst>
          <pc:docMk/>
          <pc:sldMk cId="1748909048" sldId="261"/>
        </pc:sldMkLst>
      </pc:sldChg>
      <pc:sldChg chg="del">
        <pc:chgData name="Markus Marklund" userId="575e12e1-c705-4243-bfae-d6aa245d50b0" providerId="ADAL" clId="{6D28A5B6-62AE-4385-B9B8-C7ED1E96523F}" dt="2023-03-24T09:40:21.215" v="518" actId="47"/>
        <pc:sldMkLst>
          <pc:docMk/>
          <pc:sldMk cId="406995766" sldId="263"/>
        </pc:sldMkLst>
      </pc:sldChg>
      <pc:sldChg chg="delSp modSp mod">
        <pc:chgData name="Markus Marklund" userId="575e12e1-c705-4243-bfae-d6aa245d50b0" providerId="ADAL" clId="{6D28A5B6-62AE-4385-B9B8-C7ED1E96523F}" dt="2023-03-24T09:40:01.598" v="508" actId="478"/>
        <pc:sldMkLst>
          <pc:docMk/>
          <pc:sldMk cId="2002577187" sldId="265"/>
        </pc:sldMkLst>
        <pc:spChg chg="mod">
          <ac:chgData name="Markus Marklund" userId="575e12e1-c705-4243-bfae-d6aa245d50b0" providerId="ADAL" clId="{6D28A5B6-62AE-4385-B9B8-C7ED1E96523F}" dt="2023-03-24T09:39:56.457" v="507" actId="1076"/>
          <ac:spMkLst>
            <pc:docMk/>
            <pc:sldMk cId="2002577187" sldId="265"/>
            <ac:spMk id="3" creationId="{02000903-371E-FD25-BA90-75BE3ABCDF42}"/>
          </ac:spMkLst>
        </pc:spChg>
        <pc:picChg chg="del">
          <ac:chgData name="Markus Marklund" userId="575e12e1-c705-4243-bfae-d6aa245d50b0" providerId="ADAL" clId="{6D28A5B6-62AE-4385-B9B8-C7ED1E96523F}" dt="2023-03-24T09:40:01.598" v="508" actId="478"/>
          <ac:picMkLst>
            <pc:docMk/>
            <pc:sldMk cId="2002577187" sldId="265"/>
            <ac:picMk id="5" creationId="{753FE4EC-CE4F-3DE9-8717-6D1DE2F97D68}"/>
          </ac:picMkLst>
        </pc:picChg>
        <pc:picChg chg="del">
          <ac:chgData name="Markus Marklund" userId="575e12e1-c705-4243-bfae-d6aa245d50b0" providerId="ADAL" clId="{6D28A5B6-62AE-4385-B9B8-C7ED1E96523F}" dt="2023-03-24T09:40:01.598" v="508" actId="478"/>
          <ac:picMkLst>
            <pc:docMk/>
            <pc:sldMk cId="2002577187" sldId="265"/>
            <ac:picMk id="7" creationId="{6C9563F1-C6C5-A25C-7373-4A7019C77FF2}"/>
          </ac:picMkLst>
        </pc:picChg>
        <pc:picChg chg="del">
          <ac:chgData name="Markus Marklund" userId="575e12e1-c705-4243-bfae-d6aa245d50b0" providerId="ADAL" clId="{6D28A5B6-62AE-4385-B9B8-C7ED1E96523F}" dt="2023-03-24T09:40:01.598" v="508" actId="478"/>
          <ac:picMkLst>
            <pc:docMk/>
            <pc:sldMk cId="2002577187" sldId="265"/>
            <ac:picMk id="11" creationId="{29692AF6-DC01-6798-3AFD-E0D5B119EB52}"/>
          </ac:picMkLst>
        </pc:picChg>
        <pc:picChg chg="del">
          <ac:chgData name="Markus Marklund" userId="575e12e1-c705-4243-bfae-d6aa245d50b0" providerId="ADAL" clId="{6D28A5B6-62AE-4385-B9B8-C7ED1E96523F}" dt="2023-03-24T09:40:01.598" v="508" actId="478"/>
          <ac:picMkLst>
            <pc:docMk/>
            <pc:sldMk cId="2002577187" sldId="265"/>
            <ac:picMk id="12" creationId="{B75CD76B-F93A-AFFE-56C8-EABC44F75280}"/>
          </ac:picMkLst>
        </pc:picChg>
      </pc:sldChg>
      <pc:sldChg chg="del">
        <pc:chgData name="Markus Marklund" userId="575e12e1-c705-4243-bfae-d6aa245d50b0" providerId="ADAL" clId="{6D28A5B6-62AE-4385-B9B8-C7ED1E96523F}" dt="2023-03-24T09:40:07.476" v="509" actId="47"/>
        <pc:sldMkLst>
          <pc:docMk/>
          <pc:sldMk cId="69792782" sldId="266"/>
        </pc:sldMkLst>
      </pc:sldChg>
      <pc:sldChg chg="del">
        <pc:chgData name="Markus Marklund" userId="575e12e1-c705-4243-bfae-d6aa245d50b0" providerId="ADAL" clId="{6D28A5B6-62AE-4385-B9B8-C7ED1E96523F}" dt="2023-03-24T09:40:09.363" v="510" actId="47"/>
        <pc:sldMkLst>
          <pc:docMk/>
          <pc:sldMk cId="1182803232" sldId="267"/>
        </pc:sldMkLst>
      </pc:sldChg>
      <pc:sldChg chg="del">
        <pc:chgData name="Markus Marklund" userId="575e12e1-c705-4243-bfae-d6aa245d50b0" providerId="ADAL" clId="{6D28A5B6-62AE-4385-B9B8-C7ED1E96523F}" dt="2023-03-24T09:40:12.797" v="511" actId="47"/>
        <pc:sldMkLst>
          <pc:docMk/>
          <pc:sldMk cId="3974757058" sldId="268"/>
        </pc:sldMkLst>
      </pc:sldChg>
      <pc:sldChg chg="del">
        <pc:chgData name="Markus Marklund" userId="575e12e1-c705-4243-bfae-d6aa245d50b0" providerId="ADAL" clId="{6D28A5B6-62AE-4385-B9B8-C7ED1E96523F}" dt="2023-03-24T09:40:16.656" v="512" actId="47"/>
        <pc:sldMkLst>
          <pc:docMk/>
          <pc:sldMk cId="55596589" sldId="269"/>
        </pc:sldMkLst>
      </pc:sldChg>
      <pc:sldChg chg="del">
        <pc:chgData name="Markus Marklund" userId="575e12e1-c705-4243-bfae-d6aa245d50b0" providerId="ADAL" clId="{6D28A5B6-62AE-4385-B9B8-C7ED1E96523F}" dt="2023-03-24T09:40:22.761" v="519" actId="47"/>
        <pc:sldMkLst>
          <pc:docMk/>
          <pc:sldMk cId="1334486431" sldId="270"/>
        </pc:sldMkLst>
      </pc:sldChg>
      <pc:sldChg chg="del">
        <pc:chgData name="Markus Marklund" userId="575e12e1-c705-4243-bfae-d6aa245d50b0" providerId="ADAL" clId="{6D28A5B6-62AE-4385-B9B8-C7ED1E96523F}" dt="2023-03-24T09:39:23.697" v="494" actId="47"/>
        <pc:sldMkLst>
          <pc:docMk/>
          <pc:sldMk cId="306330793" sldId="274"/>
        </pc:sldMkLst>
      </pc:sldChg>
      <pc:sldChg chg="del">
        <pc:chgData name="Markus Marklund" userId="575e12e1-c705-4243-bfae-d6aa245d50b0" providerId="ADAL" clId="{6D28A5B6-62AE-4385-B9B8-C7ED1E96523F}" dt="2023-03-24T09:40:30.078" v="526" actId="47"/>
        <pc:sldMkLst>
          <pc:docMk/>
          <pc:sldMk cId="3382367670" sldId="275"/>
        </pc:sldMkLst>
      </pc:sldChg>
      <pc:sldChg chg="del">
        <pc:chgData name="Markus Marklund" userId="575e12e1-c705-4243-bfae-d6aa245d50b0" providerId="ADAL" clId="{6D28A5B6-62AE-4385-B9B8-C7ED1E96523F}" dt="2023-03-24T09:40:18.511" v="514" actId="47"/>
        <pc:sldMkLst>
          <pc:docMk/>
          <pc:sldMk cId="1228773117" sldId="276"/>
        </pc:sldMkLst>
      </pc:sldChg>
      <pc:sldChg chg="del">
        <pc:chgData name="Markus Marklund" userId="575e12e1-c705-4243-bfae-d6aa245d50b0" providerId="ADAL" clId="{6D28A5B6-62AE-4385-B9B8-C7ED1E96523F}" dt="2023-03-24T09:40:20.607" v="517" actId="47"/>
        <pc:sldMkLst>
          <pc:docMk/>
          <pc:sldMk cId="1537990111" sldId="277"/>
        </pc:sldMkLst>
      </pc:sldChg>
      <pc:sldChg chg="del">
        <pc:chgData name="Markus Marklund" userId="575e12e1-c705-4243-bfae-d6aa245d50b0" providerId="ADAL" clId="{6D28A5B6-62AE-4385-B9B8-C7ED1E96523F}" dt="2023-03-24T09:40:26.182" v="520" actId="47"/>
        <pc:sldMkLst>
          <pc:docMk/>
          <pc:sldMk cId="846268620" sldId="278"/>
        </pc:sldMkLst>
      </pc:sldChg>
      <pc:sldChg chg="del">
        <pc:chgData name="Markus Marklund" userId="575e12e1-c705-4243-bfae-d6aa245d50b0" providerId="ADAL" clId="{6D28A5B6-62AE-4385-B9B8-C7ED1E96523F}" dt="2023-03-24T09:40:26.799" v="521" actId="47"/>
        <pc:sldMkLst>
          <pc:docMk/>
          <pc:sldMk cId="1142739807" sldId="279"/>
        </pc:sldMkLst>
      </pc:sldChg>
      <pc:sldChg chg="del">
        <pc:chgData name="Markus Marklund" userId="575e12e1-c705-4243-bfae-d6aa245d50b0" providerId="ADAL" clId="{6D28A5B6-62AE-4385-B9B8-C7ED1E96523F}" dt="2023-03-24T09:40:27.495" v="522" actId="47"/>
        <pc:sldMkLst>
          <pc:docMk/>
          <pc:sldMk cId="1124994108" sldId="280"/>
        </pc:sldMkLst>
      </pc:sldChg>
      <pc:sldChg chg="del">
        <pc:chgData name="Markus Marklund" userId="575e12e1-c705-4243-bfae-d6aa245d50b0" providerId="ADAL" clId="{6D28A5B6-62AE-4385-B9B8-C7ED1E96523F}" dt="2023-03-24T09:40:28.285" v="523" actId="47"/>
        <pc:sldMkLst>
          <pc:docMk/>
          <pc:sldMk cId="541225363" sldId="281"/>
        </pc:sldMkLst>
      </pc:sldChg>
      <pc:sldChg chg="del">
        <pc:chgData name="Markus Marklund" userId="575e12e1-c705-4243-bfae-d6aa245d50b0" providerId="ADAL" clId="{6D28A5B6-62AE-4385-B9B8-C7ED1E96523F}" dt="2023-03-24T09:40:28.741" v="524" actId="47"/>
        <pc:sldMkLst>
          <pc:docMk/>
          <pc:sldMk cId="3618793552" sldId="282"/>
        </pc:sldMkLst>
      </pc:sldChg>
      <pc:sldChg chg="del">
        <pc:chgData name="Markus Marklund" userId="575e12e1-c705-4243-bfae-d6aa245d50b0" providerId="ADAL" clId="{6D28A5B6-62AE-4385-B9B8-C7ED1E96523F}" dt="2023-03-24T09:40:17.910" v="513" actId="47"/>
        <pc:sldMkLst>
          <pc:docMk/>
          <pc:sldMk cId="593034844" sldId="283"/>
        </pc:sldMkLst>
      </pc:sldChg>
      <pc:sldChg chg="del">
        <pc:chgData name="Markus Marklund" userId="575e12e1-c705-4243-bfae-d6aa245d50b0" providerId="ADAL" clId="{6D28A5B6-62AE-4385-B9B8-C7ED1E96523F}" dt="2023-03-24T09:40:29.278" v="525" actId="47"/>
        <pc:sldMkLst>
          <pc:docMk/>
          <pc:sldMk cId="1821752720" sldId="284"/>
        </pc:sldMkLst>
      </pc:sldChg>
      <pc:sldChg chg="modSp del mod">
        <pc:chgData name="Markus Marklund" userId="575e12e1-c705-4243-bfae-d6aa245d50b0" providerId="ADAL" clId="{6D28A5B6-62AE-4385-B9B8-C7ED1E96523F}" dt="2023-03-24T09:40:47.745" v="530" actId="47"/>
        <pc:sldMkLst>
          <pc:docMk/>
          <pc:sldMk cId="2689161950" sldId="285"/>
        </pc:sldMkLst>
        <pc:spChg chg="mod">
          <ac:chgData name="Markus Marklund" userId="575e12e1-c705-4243-bfae-d6aa245d50b0" providerId="ADAL" clId="{6D28A5B6-62AE-4385-B9B8-C7ED1E96523F}" dt="2023-03-24T09:40:39.125" v="529" actId="403"/>
          <ac:spMkLst>
            <pc:docMk/>
            <pc:sldMk cId="2689161950" sldId="285"/>
            <ac:spMk id="5" creationId="{182C6BDD-91FC-290D-E327-2907FDBA1395}"/>
          </ac:spMkLst>
        </pc:spChg>
      </pc:sldChg>
      <pc:sldChg chg="delSp mod">
        <pc:chgData name="Markus Marklund" userId="575e12e1-c705-4243-bfae-d6aa245d50b0" providerId="ADAL" clId="{6D28A5B6-62AE-4385-B9B8-C7ED1E96523F}" dt="2023-03-24T09:44:19.190" v="564" actId="478"/>
        <pc:sldMkLst>
          <pc:docMk/>
          <pc:sldMk cId="1802279890" sldId="288"/>
        </pc:sldMkLst>
        <pc:spChg chg="del">
          <ac:chgData name="Markus Marklund" userId="575e12e1-c705-4243-bfae-d6aa245d50b0" providerId="ADAL" clId="{6D28A5B6-62AE-4385-B9B8-C7ED1E96523F}" dt="2023-03-24T09:44:19.190" v="564" actId="478"/>
          <ac:spMkLst>
            <pc:docMk/>
            <pc:sldMk cId="1802279890" sldId="288"/>
            <ac:spMk id="4" creationId="{03B72E6E-AF66-4D39-B8A2-F6723364601A}"/>
          </ac:spMkLst>
        </pc:spChg>
      </pc:sldChg>
      <pc:sldChg chg="delSp modSp mod">
        <pc:chgData name="Markus Marklund" userId="575e12e1-c705-4243-bfae-d6aa245d50b0" providerId="ADAL" clId="{6D28A5B6-62AE-4385-B9B8-C7ED1E96523F}" dt="2023-03-24T09:44:21.670" v="565" actId="478"/>
        <pc:sldMkLst>
          <pc:docMk/>
          <pc:sldMk cId="978379941" sldId="289"/>
        </pc:sldMkLst>
        <pc:spChg chg="del">
          <ac:chgData name="Markus Marklund" userId="575e12e1-c705-4243-bfae-d6aa245d50b0" providerId="ADAL" clId="{6D28A5B6-62AE-4385-B9B8-C7ED1E96523F}" dt="2023-03-24T09:44:21.670" v="565" actId="478"/>
          <ac:spMkLst>
            <pc:docMk/>
            <pc:sldMk cId="978379941" sldId="289"/>
            <ac:spMk id="4" creationId="{B81DEE4A-DEC6-416E-8069-2AF4A055B298}"/>
          </ac:spMkLst>
        </pc:spChg>
        <pc:spChg chg="mod">
          <ac:chgData name="Markus Marklund" userId="575e12e1-c705-4243-bfae-d6aa245d50b0" providerId="ADAL" clId="{6D28A5B6-62AE-4385-B9B8-C7ED1E96523F}" dt="2023-03-24T09:41:35.152" v="531" actId="403"/>
          <ac:spMkLst>
            <pc:docMk/>
            <pc:sldMk cId="978379941" sldId="289"/>
            <ac:spMk id="5" creationId="{7D1D2F4A-9A84-4355-86BF-34E38ECB1660}"/>
          </ac:spMkLst>
        </pc:spChg>
      </pc:sldChg>
      <pc:sldChg chg="delSp mod">
        <pc:chgData name="Markus Marklund" userId="575e12e1-c705-4243-bfae-d6aa245d50b0" providerId="ADAL" clId="{6D28A5B6-62AE-4385-B9B8-C7ED1E96523F}" dt="2023-03-24T09:44:24.049" v="566" actId="478"/>
        <pc:sldMkLst>
          <pc:docMk/>
          <pc:sldMk cId="865248584" sldId="290"/>
        </pc:sldMkLst>
        <pc:spChg chg="del">
          <ac:chgData name="Markus Marklund" userId="575e12e1-c705-4243-bfae-d6aa245d50b0" providerId="ADAL" clId="{6D28A5B6-62AE-4385-B9B8-C7ED1E96523F}" dt="2023-03-24T09:44:24.049" v="566" actId="478"/>
          <ac:spMkLst>
            <pc:docMk/>
            <pc:sldMk cId="865248584" sldId="290"/>
            <ac:spMk id="4" creationId="{03B72E6E-AF66-4D39-B8A2-F6723364601A}"/>
          </ac:spMkLst>
        </pc:spChg>
      </pc:sldChg>
      <pc:sldChg chg="delSp mod">
        <pc:chgData name="Markus Marklund" userId="575e12e1-c705-4243-bfae-d6aa245d50b0" providerId="ADAL" clId="{6D28A5B6-62AE-4385-B9B8-C7ED1E96523F}" dt="2023-03-24T09:44:26.522" v="567" actId="478"/>
        <pc:sldMkLst>
          <pc:docMk/>
          <pc:sldMk cId="2685213370" sldId="292"/>
        </pc:sldMkLst>
        <pc:spChg chg="del">
          <ac:chgData name="Markus Marklund" userId="575e12e1-c705-4243-bfae-d6aa245d50b0" providerId="ADAL" clId="{6D28A5B6-62AE-4385-B9B8-C7ED1E96523F}" dt="2023-03-24T09:44:26.522" v="567" actId="478"/>
          <ac:spMkLst>
            <pc:docMk/>
            <pc:sldMk cId="2685213370" sldId="292"/>
            <ac:spMk id="4" creationId="{B81DEE4A-DEC6-416E-8069-2AF4A055B298}"/>
          </ac:spMkLst>
        </pc:spChg>
      </pc:sldChg>
      <pc:sldChg chg="delSp modSp mod">
        <pc:chgData name="Markus Marklund" userId="575e12e1-c705-4243-bfae-d6aa245d50b0" providerId="ADAL" clId="{6D28A5B6-62AE-4385-B9B8-C7ED1E96523F}" dt="2023-03-24T09:44:29.846" v="568" actId="478"/>
        <pc:sldMkLst>
          <pc:docMk/>
          <pc:sldMk cId="1915063467" sldId="293"/>
        </pc:sldMkLst>
        <pc:spChg chg="del">
          <ac:chgData name="Markus Marklund" userId="575e12e1-c705-4243-bfae-d6aa245d50b0" providerId="ADAL" clId="{6D28A5B6-62AE-4385-B9B8-C7ED1E96523F}" dt="2023-03-24T09:44:29.846" v="568" actId="478"/>
          <ac:spMkLst>
            <pc:docMk/>
            <pc:sldMk cId="1915063467" sldId="293"/>
            <ac:spMk id="4" creationId="{2FCF3B2A-E7AF-4290-A2E2-12B42195F9D2}"/>
          </ac:spMkLst>
        </pc:spChg>
        <pc:spChg chg="mod">
          <ac:chgData name="Markus Marklund" userId="575e12e1-c705-4243-bfae-d6aa245d50b0" providerId="ADAL" clId="{6D28A5B6-62AE-4385-B9B8-C7ED1E96523F}" dt="2023-03-24T09:21:45.860" v="18" actId="5793"/>
          <ac:spMkLst>
            <pc:docMk/>
            <pc:sldMk cId="1915063467" sldId="293"/>
            <ac:spMk id="5" creationId="{69493BBB-393D-4C6B-BE9B-8EE82EF54C80}"/>
          </ac:spMkLst>
        </pc:spChg>
      </pc:sldChg>
      <pc:sldChg chg="delSp modSp mod">
        <pc:chgData name="Markus Marklund" userId="575e12e1-c705-4243-bfae-d6aa245d50b0" providerId="ADAL" clId="{6D28A5B6-62AE-4385-B9B8-C7ED1E96523F}" dt="2023-03-24T09:44:33.367" v="569" actId="478"/>
        <pc:sldMkLst>
          <pc:docMk/>
          <pc:sldMk cId="4096921772" sldId="294"/>
        </pc:sldMkLst>
        <pc:spChg chg="del">
          <ac:chgData name="Markus Marklund" userId="575e12e1-c705-4243-bfae-d6aa245d50b0" providerId="ADAL" clId="{6D28A5B6-62AE-4385-B9B8-C7ED1E96523F}" dt="2023-03-24T09:44:33.367" v="569" actId="478"/>
          <ac:spMkLst>
            <pc:docMk/>
            <pc:sldMk cId="4096921772" sldId="294"/>
            <ac:spMk id="4" creationId="{2FCF3B2A-E7AF-4290-A2E2-12B42195F9D2}"/>
          </ac:spMkLst>
        </pc:spChg>
        <pc:spChg chg="mod">
          <ac:chgData name="Markus Marklund" userId="575e12e1-c705-4243-bfae-d6aa245d50b0" providerId="ADAL" clId="{6D28A5B6-62AE-4385-B9B8-C7ED1E96523F}" dt="2023-03-24T09:21:50.683" v="22" actId="5793"/>
          <ac:spMkLst>
            <pc:docMk/>
            <pc:sldMk cId="4096921772" sldId="294"/>
            <ac:spMk id="5" creationId="{69493BBB-393D-4C6B-BE9B-8EE82EF54C80}"/>
          </ac:spMkLst>
        </pc:spChg>
      </pc:sldChg>
      <pc:sldChg chg="delSp modSp mod">
        <pc:chgData name="Markus Marklund" userId="575e12e1-c705-4243-bfae-d6aa245d50b0" providerId="ADAL" clId="{6D28A5B6-62AE-4385-B9B8-C7ED1E96523F}" dt="2023-03-24T09:46:59.098" v="574" actId="20577"/>
        <pc:sldMkLst>
          <pc:docMk/>
          <pc:sldMk cId="2832053803" sldId="295"/>
        </pc:sldMkLst>
        <pc:spChg chg="del">
          <ac:chgData name="Markus Marklund" userId="575e12e1-c705-4243-bfae-d6aa245d50b0" providerId="ADAL" clId="{6D28A5B6-62AE-4385-B9B8-C7ED1E96523F}" dt="2023-03-24T09:21:37.096" v="13" actId="478"/>
          <ac:spMkLst>
            <pc:docMk/>
            <pc:sldMk cId="2832053803" sldId="295"/>
            <ac:spMk id="2" creationId="{15C9D198-4960-7729-008E-431F9C76D2FA}"/>
          </ac:spMkLst>
        </pc:spChg>
        <pc:spChg chg="del">
          <ac:chgData name="Markus Marklund" userId="575e12e1-c705-4243-bfae-d6aa245d50b0" providerId="ADAL" clId="{6D28A5B6-62AE-4385-B9B8-C7ED1E96523F}" dt="2023-03-24T09:44:35.500" v="570" actId="478"/>
          <ac:spMkLst>
            <pc:docMk/>
            <pc:sldMk cId="2832053803" sldId="295"/>
            <ac:spMk id="4" creationId="{2FCF3B2A-E7AF-4290-A2E2-12B42195F9D2}"/>
          </ac:spMkLst>
        </pc:spChg>
        <pc:spChg chg="mod">
          <ac:chgData name="Markus Marklund" userId="575e12e1-c705-4243-bfae-d6aa245d50b0" providerId="ADAL" clId="{6D28A5B6-62AE-4385-B9B8-C7ED1E96523F}" dt="2023-03-24T09:21:54.238" v="26" actId="5793"/>
          <ac:spMkLst>
            <pc:docMk/>
            <pc:sldMk cId="2832053803" sldId="295"/>
            <ac:spMk id="5" creationId="{69493BBB-393D-4C6B-BE9B-8EE82EF54C80}"/>
          </ac:spMkLst>
        </pc:spChg>
        <pc:spChg chg="mod">
          <ac:chgData name="Markus Marklund" userId="575e12e1-c705-4243-bfae-d6aa245d50b0" providerId="ADAL" clId="{6D28A5B6-62AE-4385-B9B8-C7ED1E96523F}" dt="2023-03-24T09:46:59.098" v="574" actId="20577"/>
          <ac:spMkLst>
            <pc:docMk/>
            <pc:sldMk cId="2832053803" sldId="295"/>
            <ac:spMk id="6" creationId="{2B53F18C-2CAE-4D1E-AAE0-34720308F99F}"/>
          </ac:spMkLst>
        </pc:spChg>
        <pc:grpChg chg="del">
          <ac:chgData name="Markus Marklund" userId="575e12e1-c705-4243-bfae-d6aa245d50b0" providerId="ADAL" clId="{6D28A5B6-62AE-4385-B9B8-C7ED1E96523F}" dt="2023-03-24T09:21:33.560" v="11" actId="478"/>
          <ac:grpSpMkLst>
            <pc:docMk/>
            <pc:sldMk cId="2832053803" sldId="295"/>
            <ac:grpSpMk id="8" creationId="{21525CD9-E5EC-982D-0441-51D33EDBEC09}"/>
          </ac:grpSpMkLst>
        </pc:grpChg>
        <pc:picChg chg="del">
          <ac:chgData name="Markus Marklund" userId="575e12e1-c705-4243-bfae-d6aa245d50b0" providerId="ADAL" clId="{6D28A5B6-62AE-4385-B9B8-C7ED1E96523F}" dt="2023-03-24T09:21:35.024" v="12" actId="478"/>
          <ac:picMkLst>
            <pc:docMk/>
            <pc:sldMk cId="2832053803" sldId="295"/>
            <ac:picMk id="3" creationId="{4D8FEABC-D3D4-9A51-E44D-EA866E3F940D}"/>
          </ac:picMkLst>
        </pc:picChg>
        <pc:cxnChg chg="del mod">
          <ac:chgData name="Markus Marklund" userId="575e12e1-c705-4243-bfae-d6aa245d50b0" providerId="ADAL" clId="{6D28A5B6-62AE-4385-B9B8-C7ED1E96523F}" dt="2023-03-24T09:21:37.904" v="14" actId="478"/>
          <ac:cxnSpMkLst>
            <pc:docMk/>
            <pc:sldMk cId="2832053803" sldId="295"/>
            <ac:cxnSpMk id="7" creationId="{CAD55195-2D05-0565-4517-6190AE5EA960}"/>
          </ac:cxnSpMkLst>
        </pc:cxnChg>
      </pc:sldChg>
      <pc:sldChg chg="delSp modSp mod">
        <pc:chgData name="Markus Marklund" userId="575e12e1-c705-4243-bfae-d6aa245d50b0" providerId="ADAL" clId="{6D28A5B6-62AE-4385-B9B8-C7ED1E96523F}" dt="2023-03-24T09:44:39.023" v="571" actId="478"/>
        <pc:sldMkLst>
          <pc:docMk/>
          <pc:sldMk cId="4160085089" sldId="296"/>
        </pc:sldMkLst>
        <pc:spChg chg="mod">
          <ac:chgData name="Markus Marklund" userId="575e12e1-c705-4243-bfae-d6aa245d50b0" providerId="ADAL" clId="{6D28A5B6-62AE-4385-B9B8-C7ED1E96523F}" dt="2023-03-24T09:22:32.599" v="27" actId="207"/>
          <ac:spMkLst>
            <pc:docMk/>
            <pc:sldMk cId="4160085089" sldId="296"/>
            <ac:spMk id="2" creationId="{72C2FE94-1D4D-7D8B-E797-8E5941B75684}"/>
          </ac:spMkLst>
        </pc:spChg>
        <pc:spChg chg="del">
          <ac:chgData name="Markus Marklund" userId="575e12e1-c705-4243-bfae-d6aa245d50b0" providerId="ADAL" clId="{6D28A5B6-62AE-4385-B9B8-C7ED1E96523F}" dt="2023-03-24T09:44:39.023" v="571" actId="478"/>
          <ac:spMkLst>
            <pc:docMk/>
            <pc:sldMk cId="4160085089" sldId="296"/>
            <ac:spMk id="4" creationId="{DA507F85-CB46-4B3A-BB28-34B551C16730}"/>
          </ac:spMkLst>
        </pc:spChg>
        <pc:spChg chg="mod">
          <ac:chgData name="Markus Marklund" userId="575e12e1-c705-4243-bfae-d6aa245d50b0" providerId="ADAL" clId="{6D28A5B6-62AE-4385-B9B8-C7ED1E96523F}" dt="2023-03-24T09:22:32.599" v="27" actId="207"/>
          <ac:spMkLst>
            <pc:docMk/>
            <pc:sldMk cId="4160085089" sldId="296"/>
            <ac:spMk id="119" creationId="{4FBD5BA3-EA62-F4B1-53AF-672E4D790B24}"/>
          </ac:spMkLst>
        </pc:spChg>
        <pc:spChg chg="mod">
          <ac:chgData name="Markus Marklund" userId="575e12e1-c705-4243-bfae-d6aa245d50b0" providerId="ADAL" clId="{6D28A5B6-62AE-4385-B9B8-C7ED1E96523F}" dt="2023-03-24T09:22:32.599" v="27" actId="207"/>
          <ac:spMkLst>
            <pc:docMk/>
            <pc:sldMk cId="4160085089" sldId="296"/>
            <ac:spMk id="120" creationId="{E0E71132-9EC6-51DC-99CB-C27C49FF78DD}"/>
          </ac:spMkLst>
        </pc:spChg>
        <pc:spChg chg="mod">
          <ac:chgData name="Markus Marklund" userId="575e12e1-c705-4243-bfae-d6aa245d50b0" providerId="ADAL" clId="{6D28A5B6-62AE-4385-B9B8-C7ED1E96523F}" dt="2023-03-24T09:22:32.599" v="27" actId="207"/>
          <ac:spMkLst>
            <pc:docMk/>
            <pc:sldMk cId="4160085089" sldId="296"/>
            <ac:spMk id="121" creationId="{B3043F85-DAE8-3721-B65B-EC64749E55ED}"/>
          </ac:spMkLst>
        </pc:spChg>
        <pc:spChg chg="mod">
          <ac:chgData name="Markus Marklund" userId="575e12e1-c705-4243-bfae-d6aa245d50b0" providerId="ADAL" clId="{6D28A5B6-62AE-4385-B9B8-C7ED1E96523F}" dt="2023-03-24T09:22:32.599" v="27" actId="207"/>
          <ac:spMkLst>
            <pc:docMk/>
            <pc:sldMk cId="4160085089" sldId="296"/>
            <ac:spMk id="126" creationId="{CE9F0591-8F98-D7FA-1713-ABFC4E825814}"/>
          </ac:spMkLst>
        </pc:spChg>
        <pc:spChg chg="mod">
          <ac:chgData name="Markus Marklund" userId="575e12e1-c705-4243-bfae-d6aa245d50b0" providerId="ADAL" clId="{6D28A5B6-62AE-4385-B9B8-C7ED1E96523F}" dt="2023-03-24T09:22:32.599" v="27" actId="207"/>
          <ac:spMkLst>
            <pc:docMk/>
            <pc:sldMk cId="4160085089" sldId="296"/>
            <ac:spMk id="127" creationId="{D01710E5-38FA-ACD9-C1B0-5623152E35CC}"/>
          </ac:spMkLst>
        </pc:spChg>
        <pc:spChg chg="mod">
          <ac:chgData name="Markus Marklund" userId="575e12e1-c705-4243-bfae-d6aa245d50b0" providerId="ADAL" clId="{6D28A5B6-62AE-4385-B9B8-C7ED1E96523F}" dt="2023-03-24T09:22:32.599" v="27" actId="207"/>
          <ac:spMkLst>
            <pc:docMk/>
            <pc:sldMk cId="4160085089" sldId="296"/>
            <ac:spMk id="128" creationId="{2C9E4E67-603A-DEA1-9DC7-EA80CA96D3C9}"/>
          </ac:spMkLst>
        </pc:spChg>
        <pc:spChg chg="mod">
          <ac:chgData name="Markus Marklund" userId="575e12e1-c705-4243-bfae-d6aa245d50b0" providerId="ADAL" clId="{6D28A5B6-62AE-4385-B9B8-C7ED1E96523F}" dt="2023-03-24T09:22:32.599" v="27" actId="207"/>
          <ac:spMkLst>
            <pc:docMk/>
            <pc:sldMk cId="4160085089" sldId="296"/>
            <ac:spMk id="129" creationId="{41D65872-769C-91C7-B747-880C6085F08E}"/>
          </ac:spMkLst>
        </pc:spChg>
        <pc:spChg chg="mod">
          <ac:chgData name="Markus Marklund" userId="575e12e1-c705-4243-bfae-d6aa245d50b0" providerId="ADAL" clId="{6D28A5B6-62AE-4385-B9B8-C7ED1E96523F}" dt="2023-03-24T09:22:32.599" v="27" actId="207"/>
          <ac:spMkLst>
            <pc:docMk/>
            <pc:sldMk cId="4160085089" sldId="296"/>
            <ac:spMk id="136" creationId="{AD074E4A-B534-179B-C0FC-32D85FD9DAC5}"/>
          </ac:spMkLst>
        </pc:spChg>
        <pc:spChg chg="mod">
          <ac:chgData name="Markus Marklund" userId="575e12e1-c705-4243-bfae-d6aa245d50b0" providerId="ADAL" clId="{6D28A5B6-62AE-4385-B9B8-C7ED1E96523F}" dt="2023-03-24T09:21:19.748" v="10" actId="1076"/>
          <ac:spMkLst>
            <pc:docMk/>
            <pc:sldMk cId="4160085089" sldId="296"/>
            <ac:spMk id="139" creationId="{1AD758DB-3F72-1599-946B-4569FF8A1B5A}"/>
          </ac:spMkLst>
        </pc:spChg>
      </pc:sldChg>
      <pc:sldChg chg="del">
        <pc:chgData name="Markus Marklund" userId="575e12e1-c705-4243-bfae-d6aa245d50b0" providerId="ADAL" clId="{6D28A5B6-62AE-4385-B9B8-C7ED1E96523F}" dt="2023-03-24T09:23:32.292" v="36" actId="47"/>
        <pc:sldMkLst>
          <pc:docMk/>
          <pc:sldMk cId="1690920973" sldId="297"/>
        </pc:sldMkLst>
      </pc:sldChg>
      <pc:sldChg chg="del">
        <pc:chgData name="Markus Marklund" userId="575e12e1-c705-4243-bfae-d6aa245d50b0" providerId="ADAL" clId="{6D28A5B6-62AE-4385-B9B8-C7ED1E96523F}" dt="2023-03-24T09:24:35.528" v="60" actId="47"/>
        <pc:sldMkLst>
          <pc:docMk/>
          <pc:sldMk cId="369360319" sldId="298"/>
        </pc:sldMkLst>
      </pc:sldChg>
      <pc:sldChg chg="del">
        <pc:chgData name="Markus Marklund" userId="575e12e1-c705-4243-bfae-d6aa245d50b0" providerId="ADAL" clId="{6D28A5B6-62AE-4385-B9B8-C7ED1E96523F}" dt="2023-03-24T09:27:32.944" v="113" actId="47"/>
        <pc:sldMkLst>
          <pc:docMk/>
          <pc:sldMk cId="3489972110" sldId="299"/>
        </pc:sldMkLst>
      </pc:sldChg>
      <pc:sldChg chg="del">
        <pc:chgData name="Markus Marklund" userId="575e12e1-c705-4243-bfae-d6aa245d50b0" providerId="ADAL" clId="{6D28A5B6-62AE-4385-B9B8-C7ED1E96523F}" dt="2023-03-24T09:28:25.029" v="131" actId="47"/>
        <pc:sldMkLst>
          <pc:docMk/>
          <pc:sldMk cId="1698701216" sldId="300"/>
        </pc:sldMkLst>
      </pc:sldChg>
      <pc:sldChg chg="del">
        <pc:chgData name="Markus Marklund" userId="575e12e1-c705-4243-bfae-d6aa245d50b0" providerId="ADAL" clId="{6D28A5B6-62AE-4385-B9B8-C7ED1E96523F}" dt="2023-03-24T09:37:09.301" v="228" actId="47"/>
        <pc:sldMkLst>
          <pc:docMk/>
          <pc:sldMk cId="1393326286" sldId="301"/>
        </pc:sldMkLst>
      </pc:sldChg>
      <pc:sldChg chg="del">
        <pc:chgData name="Markus Marklund" userId="575e12e1-c705-4243-bfae-d6aa245d50b0" providerId="ADAL" clId="{6D28A5B6-62AE-4385-B9B8-C7ED1E96523F}" dt="2023-03-24T09:39:20.816" v="493" actId="47"/>
        <pc:sldMkLst>
          <pc:docMk/>
          <pc:sldMk cId="3040044439" sldId="302"/>
        </pc:sldMkLst>
      </pc:sldChg>
      <pc:sldChg chg="modSp mod">
        <pc:chgData name="Markus Marklund" userId="575e12e1-c705-4243-bfae-d6aa245d50b0" providerId="ADAL" clId="{6D28A5B6-62AE-4385-B9B8-C7ED1E96523F}" dt="2023-03-24T09:42:45.128" v="541" actId="20577"/>
        <pc:sldMkLst>
          <pc:docMk/>
          <pc:sldMk cId="1815177283" sldId="305"/>
        </pc:sldMkLst>
        <pc:spChg chg="mod">
          <ac:chgData name="Markus Marklund" userId="575e12e1-c705-4243-bfae-d6aa245d50b0" providerId="ADAL" clId="{6D28A5B6-62AE-4385-B9B8-C7ED1E96523F}" dt="2023-03-24T09:42:45.128" v="541" actId="20577"/>
          <ac:spMkLst>
            <pc:docMk/>
            <pc:sldMk cId="1815177283" sldId="305"/>
            <ac:spMk id="3" creationId="{096C0312-9DAE-BF5F-A823-E0C189C703BF}"/>
          </ac:spMkLst>
        </pc:spChg>
      </pc:sldChg>
      <pc:sldChg chg="modSp new mod ord">
        <pc:chgData name="Markus Marklund" userId="575e12e1-c705-4243-bfae-d6aa245d50b0" providerId="ADAL" clId="{6D28A5B6-62AE-4385-B9B8-C7ED1E96523F}" dt="2023-03-24T09:26:20.631" v="104" actId="27636"/>
        <pc:sldMkLst>
          <pc:docMk/>
          <pc:sldMk cId="487096746" sldId="307"/>
        </pc:sldMkLst>
        <pc:spChg chg="mod">
          <ac:chgData name="Markus Marklund" userId="575e12e1-c705-4243-bfae-d6aa245d50b0" providerId="ADAL" clId="{6D28A5B6-62AE-4385-B9B8-C7ED1E96523F}" dt="2023-03-24T09:23:58.326" v="56" actId="20577"/>
          <ac:spMkLst>
            <pc:docMk/>
            <pc:sldMk cId="487096746" sldId="307"/>
            <ac:spMk id="2" creationId="{DA92DE0B-3148-D806-2875-33710966DBC4}"/>
          </ac:spMkLst>
        </pc:spChg>
        <pc:spChg chg="mod">
          <ac:chgData name="Markus Marklund" userId="575e12e1-c705-4243-bfae-d6aa245d50b0" providerId="ADAL" clId="{6D28A5B6-62AE-4385-B9B8-C7ED1E96523F}" dt="2023-03-24T09:26:20.631" v="104" actId="27636"/>
          <ac:spMkLst>
            <pc:docMk/>
            <pc:sldMk cId="487096746" sldId="307"/>
            <ac:spMk id="3" creationId="{287B38B0-5B93-2E5A-9483-F81228F42F02}"/>
          </ac:spMkLst>
        </pc:spChg>
      </pc:sldChg>
      <pc:sldChg chg="modSp add mod">
        <pc:chgData name="Markus Marklund" userId="575e12e1-c705-4243-bfae-d6aa245d50b0" providerId="ADAL" clId="{6D28A5B6-62AE-4385-B9B8-C7ED1E96523F}" dt="2023-03-24T09:26:15.088" v="102" actId="404"/>
        <pc:sldMkLst>
          <pc:docMk/>
          <pc:sldMk cId="1028769970" sldId="308"/>
        </pc:sldMkLst>
        <pc:spChg chg="mod">
          <ac:chgData name="Markus Marklund" userId="575e12e1-c705-4243-bfae-d6aa245d50b0" providerId="ADAL" clId="{6D28A5B6-62AE-4385-B9B8-C7ED1E96523F}" dt="2023-03-24T09:23:51.976" v="51" actId="5793"/>
          <ac:spMkLst>
            <pc:docMk/>
            <pc:sldMk cId="1028769970" sldId="308"/>
            <ac:spMk id="2" creationId="{DA92DE0B-3148-D806-2875-33710966DBC4}"/>
          </ac:spMkLst>
        </pc:spChg>
        <pc:spChg chg="mod">
          <ac:chgData name="Markus Marklund" userId="575e12e1-c705-4243-bfae-d6aa245d50b0" providerId="ADAL" clId="{6D28A5B6-62AE-4385-B9B8-C7ED1E96523F}" dt="2023-03-24T09:26:15.088" v="102" actId="404"/>
          <ac:spMkLst>
            <pc:docMk/>
            <pc:sldMk cId="1028769970" sldId="308"/>
            <ac:spMk id="3" creationId="{287B38B0-5B93-2E5A-9483-F81228F42F02}"/>
          </ac:spMkLst>
        </pc:spChg>
      </pc:sldChg>
      <pc:sldChg chg="modSp add mod">
        <pc:chgData name="Markus Marklund" userId="575e12e1-c705-4243-bfae-d6aa245d50b0" providerId="ADAL" clId="{6D28A5B6-62AE-4385-B9B8-C7ED1E96523F}" dt="2023-03-24T09:27:29.079" v="112" actId="6549"/>
        <pc:sldMkLst>
          <pc:docMk/>
          <pc:sldMk cId="564063122" sldId="309"/>
        </pc:sldMkLst>
        <pc:spChg chg="mod">
          <ac:chgData name="Markus Marklund" userId="575e12e1-c705-4243-bfae-d6aa245d50b0" providerId="ADAL" clId="{6D28A5B6-62AE-4385-B9B8-C7ED1E96523F}" dt="2023-03-24T09:24:47.819" v="72" actId="20577"/>
          <ac:spMkLst>
            <pc:docMk/>
            <pc:sldMk cId="564063122" sldId="309"/>
            <ac:spMk id="2" creationId="{DA92DE0B-3148-D806-2875-33710966DBC4}"/>
          </ac:spMkLst>
        </pc:spChg>
        <pc:spChg chg="mod">
          <ac:chgData name="Markus Marklund" userId="575e12e1-c705-4243-bfae-d6aa245d50b0" providerId="ADAL" clId="{6D28A5B6-62AE-4385-B9B8-C7ED1E96523F}" dt="2023-03-24T09:27:29.079" v="112" actId="6549"/>
          <ac:spMkLst>
            <pc:docMk/>
            <pc:sldMk cId="564063122" sldId="309"/>
            <ac:spMk id="3" creationId="{287B38B0-5B93-2E5A-9483-F81228F42F02}"/>
          </ac:spMkLst>
        </pc:spChg>
      </pc:sldChg>
      <pc:sldChg chg="modSp add mod">
        <pc:chgData name="Markus Marklund" userId="575e12e1-c705-4243-bfae-d6aa245d50b0" providerId="ADAL" clId="{6D28A5B6-62AE-4385-B9B8-C7ED1E96523F}" dt="2023-03-24T09:28:20.332" v="130" actId="12"/>
        <pc:sldMkLst>
          <pc:docMk/>
          <pc:sldMk cId="2607012466" sldId="310"/>
        </pc:sldMkLst>
        <pc:spChg chg="mod">
          <ac:chgData name="Markus Marklund" userId="575e12e1-c705-4243-bfae-d6aa245d50b0" providerId="ADAL" clId="{6D28A5B6-62AE-4385-B9B8-C7ED1E96523F}" dt="2023-03-24T09:27:39.667" v="120" actId="20577"/>
          <ac:spMkLst>
            <pc:docMk/>
            <pc:sldMk cId="2607012466" sldId="310"/>
            <ac:spMk id="2" creationId="{DA92DE0B-3148-D806-2875-33710966DBC4}"/>
          </ac:spMkLst>
        </pc:spChg>
        <pc:spChg chg="mod">
          <ac:chgData name="Markus Marklund" userId="575e12e1-c705-4243-bfae-d6aa245d50b0" providerId="ADAL" clId="{6D28A5B6-62AE-4385-B9B8-C7ED1E96523F}" dt="2023-03-24T09:28:20.332" v="130" actId="12"/>
          <ac:spMkLst>
            <pc:docMk/>
            <pc:sldMk cId="2607012466" sldId="310"/>
            <ac:spMk id="3" creationId="{287B38B0-5B93-2E5A-9483-F81228F42F02}"/>
          </ac:spMkLst>
        </pc:spChg>
      </pc:sldChg>
      <pc:sldChg chg="modSp add mod">
        <pc:chgData name="Markus Marklund" userId="575e12e1-c705-4243-bfae-d6aa245d50b0" providerId="ADAL" clId="{6D28A5B6-62AE-4385-B9B8-C7ED1E96523F}" dt="2023-03-24T09:30:43.172" v="218" actId="20577"/>
        <pc:sldMkLst>
          <pc:docMk/>
          <pc:sldMk cId="1564864868" sldId="311"/>
        </pc:sldMkLst>
        <pc:spChg chg="mod">
          <ac:chgData name="Markus Marklund" userId="575e12e1-c705-4243-bfae-d6aa245d50b0" providerId="ADAL" clId="{6D28A5B6-62AE-4385-B9B8-C7ED1E96523F}" dt="2023-03-24T09:29:09.235" v="146" actId="20577"/>
          <ac:spMkLst>
            <pc:docMk/>
            <pc:sldMk cId="1564864868" sldId="311"/>
            <ac:spMk id="2" creationId="{DA92DE0B-3148-D806-2875-33710966DBC4}"/>
          </ac:spMkLst>
        </pc:spChg>
        <pc:spChg chg="mod">
          <ac:chgData name="Markus Marklund" userId="575e12e1-c705-4243-bfae-d6aa245d50b0" providerId="ADAL" clId="{6D28A5B6-62AE-4385-B9B8-C7ED1E96523F}" dt="2023-03-24T09:30:43.172" v="218" actId="20577"/>
          <ac:spMkLst>
            <pc:docMk/>
            <pc:sldMk cId="1564864868" sldId="311"/>
            <ac:spMk id="3" creationId="{287B38B0-5B93-2E5A-9483-F81228F42F02}"/>
          </ac:spMkLst>
        </pc:spChg>
      </pc:sldChg>
      <pc:sldChg chg="modSp add mod">
        <pc:chgData name="Markus Marklund" userId="575e12e1-c705-4243-bfae-d6aa245d50b0" providerId="ADAL" clId="{6D28A5B6-62AE-4385-B9B8-C7ED1E96523F}" dt="2023-03-24T09:31:49.684" v="227" actId="113"/>
        <pc:sldMkLst>
          <pc:docMk/>
          <pc:sldMk cId="716745257" sldId="312"/>
        </pc:sldMkLst>
        <pc:spChg chg="mod">
          <ac:chgData name="Markus Marklund" userId="575e12e1-c705-4243-bfae-d6aa245d50b0" providerId="ADAL" clId="{6D28A5B6-62AE-4385-B9B8-C7ED1E96523F}" dt="2023-03-24T09:31:16.264" v="220"/>
          <ac:spMkLst>
            <pc:docMk/>
            <pc:sldMk cId="716745257" sldId="312"/>
            <ac:spMk id="2" creationId="{DA92DE0B-3148-D806-2875-33710966DBC4}"/>
          </ac:spMkLst>
        </pc:spChg>
        <pc:spChg chg="mod">
          <ac:chgData name="Markus Marklund" userId="575e12e1-c705-4243-bfae-d6aa245d50b0" providerId="ADAL" clId="{6D28A5B6-62AE-4385-B9B8-C7ED1E96523F}" dt="2023-03-24T09:31:49.684" v="227" actId="113"/>
          <ac:spMkLst>
            <pc:docMk/>
            <pc:sldMk cId="716745257" sldId="312"/>
            <ac:spMk id="3" creationId="{287B38B0-5B93-2E5A-9483-F81228F42F02}"/>
          </ac:spMkLst>
        </pc:spChg>
      </pc:sldChg>
      <pc:sldChg chg="modSp new mod">
        <pc:chgData name="Markus Marklund" userId="575e12e1-c705-4243-bfae-d6aa245d50b0" providerId="ADAL" clId="{6D28A5B6-62AE-4385-B9B8-C7ED1E96523F}" dt="2023-03-24T09:44:59.544" v="572" actId="2711"/>
        <pc:sldMkLst>
          <pc:docMk/>
          <pc:sldMk cId="2777187896" sldId="313"/>
        </pc:sldMkLst>
        <pc:spChg chg="mod">
          <ac:chgData name="Markus Marklund" userId="575e12e1-c705-4243-bfae-d6aa245d50b0" providerId="ADAL" clId="{6D28A5B6-62AE-4385-B9B8-C7ED1E96523F}" dt="2023-03-24T09:44:59.544" v="572" actId="2711"/>
          <ac:spMkLst>
            <pc:docMk/>
            <pc:sldMk cId="2777187896" sldId="313"/>
            <ac:spMk id="2" creationId="{04201B23-C859-15E4-C96A-41372F46531B}"/>
          </ac:spMkLst>
        </pc:spChg>
        <pc:spChg chg="mod">
          <ac:chgData name="Markus Marklund" userId="575e12e1-c705-4243-bfae-d6aa245d50b0" providerId="ADAL" clId="{6D28A5B6-62AE-4385-B9B8-C7ED1E96523F}" dt="2023-03-24T09:39:18.288" v="492" actId="113"/>
          <ac:spMkLst>
            <pc:docMk/>
            <pc:sldMk cId="2777187896" sldId="313"/>
            <ac:spMk id="3" creationId="{BB9FECC9-E1B1-DB3B-BDE5-BD9D247813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1CF77-43D0-4FDB-86F3-B3CEE29EB8AA}" type="datetimeFigureOut">
              <a:rPr lang="sv-SE" smtClean="0"/>
              <a:t>2023-03-24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4A2E9-8DAB-460F-881E-71CD1DE74086}" type="slidenum">
              <a:rPr lang="sv-SE" smtClean="0"/>
              <a:t>‹#›</a:t>
            </a:fld>
            <a:endParaRPr lang="sv-SE"/>
          </a:p>
        </p:txBody>
      </p:sp>
    </p:spTree>
    <p:extLst>
      <p:ext uri="{BB962C8B-B14F-4D97-AF65-F5344CB8AC3E}">
        <p14:creationId xmlns:p14="http://schemas.microsoft.com/office/powerpoint/2010/main" val="99736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Ref idx="1003">
        <a:schemeClr val="bg1"/>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4D39EE3-4784-67C1-394F-7EB62A948565}"/>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5" name="Platshållare för sidfot 4">
            <a:extLst>
              <a:ext uri="{FF2B5EF4-FFF2-40B4-BE49-F238E27FC236}">
                <a16:creationId xmlns:a16="http://schemas.microsoft.com/office/drawing/2014/main" id="{DF1DDC97-FBE8-CA6B-1A5E-858E0F84BB1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77D5E474-1918-A6B6-6963-8DCA55B2B1C0}"/>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 useBgFill="1">
        <p:nvSpPr>
          <p:cNvPr id="7" name="Rectangle 38">
            <a:extLst>
              <a:ext uri="{FF2B5EF4-FFF2-40B4-BE49-F238E27FC236}">
                <a16:creationId xmlns:a16="http://schemas.microsoft.com/office/drawing/2014/main" id="{5C5C724E-CE50-0B33-C976-EF5D8312A6F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0">
            <a:extLst>
              <a:ext uri="{FF2B5EF4-FFF2-40B4-BE49-F238E27FC236}">
                <a16:creationId xmlns:a16="http://schemas.microsoft.com/office/drawing/2014/main" id="{A3B108F7-05D6-B6E8-E8B0-78236959789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Bildobjekt 1033">
            <a:extLst>
              <a:ext uri="{FF2B5EF4-FFF2-40B4-BE49-F238E27FC236}">
                <a16:creationId xmlns:a16="http://schemas.microsoft.com/office/drawing/2014/main" id="{8AB6927D-AF12-DD21-517F-C885CE983F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36" r="10840" b="2402"/>
          <a:stretch/>
        </p:blipFill>
        <p:spPr>
          <a:xfrm>
            <a:off x="6354670" y="-10311"/>
            <a:ext cx="5837330" cy="3720778"/>
          </a:xfrm>
          <a:prstGeom prst="rect">
            <a:avLst/>
          </a:prstGeom>
        </p:spPr>
      </p:pic>
      <p:pic>
        <p:nvPicPr>
          <p:cNvPr id="1036" name="Bildobjekt 1035">
            <a:extLst>
              <a:ext uri="{FF2B5EF4-FFF2-40B4-BE49-F238E27FC236}">
                <a16:creationId xmlns:a16="http://schemas.microsoft.com/office/drawing/2014/main" id="{E6EE5CE6-EFFF-53EF-C51E-AC0483F341AA}"/>
              </a:ext>
            </a:extLst>
          </p:cNvPr>
          <p:cNvPicPr>
            <a:picLocks noChangeAspect="1"/>
          </p:cNvPicPr>
          <p:nvPr userDrawn="1"/>
        </p:nvPicPr>
        <p:blipFill>
          <a:blip r:embed="rId3">
            <a:extLst>
              <a:ext uri="{28A0092B-C50C-407E-A947-70E740481C1C}">
                <a14:useLocalDpi xmlns:a14="http://schemas.microsoft.com/office/drawing/2010/main" val="0"/>
              </a:ext>
            </a:extLst>
          </a:blip>
          <a:srcRect l="17015" r="17015"/>
          <a:stretch/>
        </p:blipFill>
        <p:spPr>
          <a:xfrm>
            <a:off x="9212762" y="3852064"/>
            <a:ext cx="2991958" cy="3025210"/>
          </a:xfrm>
          <a:prstGeom prst="rect">
            <a:avLst/>
          </a:prstGeom>
        </p:spPr>
      </p:pic>
      <p:pic>
        <p:nvPicPr>
          <p:cNvPr id="1032" name="Bildobjekt 1031">
            <a:extLst>
              <a:ext uri="{FF2B5EF4-FFF2-40B4-BE49-F238E27FC236}">
                <a16:creationId xmlns:a16="http://schemas.microsoft.com/office/drawing/2014/main" id="{8F26024E-E041-529B-CA64-C2FC125E0A5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40" r="31508"/>
          <a:stretch/>
        </p:blipFill>
        <p:spPr>
          <a:xfrm>
            <a:off x="6318972" y="3852063"/>
            <a:ext cx="3079028" cy="3025211"/>
          </a:xfrm>
          <a:prstGeom prst="rect">
            <a:avLst/>
          </a:prstGeom>
        </p:spPr>
      </p:pic>
      <p:sp>
        <p:nvSpPr>
          <p:cNvPr id="30" name="Rektangel 29">
            <a:extLst>
              <a:ext uri="{FF2B5EF4-FFF2-40B4-BE49-F238E27FC236}">
                <a16:creationId xmlns:a16="http://schemas.microsoft.com/office/drawing/2014/main" id="{A74E33A5-F287-B749-1B71-6A2105022D35}"/>
              </a:ext>
            </a:extLst>
          </p:cNvPr>
          <p:cNvSpPr/>
          <p:nvPr userDrawn="1"/>
        </p:nvSpPr>
        <p:spPr>
          <a:xfrm rot="5400000">
            <a:off x="7881916" y="5238280"/>
            <a:ext cx="3094891" cy="183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0E3F425E-A1A4-C4AD-89A4-03891DF451BF}"/>
              </a:ext>
            </a:extLst>
          </p:cNvPr>
          <p:cNvSpPr/>
          <p:nvPr userDrawn="1"/>
        </p:nvSpPr>
        <p:spPr>
          <a:xfrm>
            <a:off x="6318973" y="3649133"/>
            <a:ext cx="5885746" cy="20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4037D846-1102-14AB-C869-D158AF4FC87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647" t="671" r="3846" b="3692"/>
          <a:stretch/>
        </p:blipFill>
        <p:spPr>
          <a:xfrm>
            <a:off x="0" y="-10312"/>
            <a:ext cx="9677400" cy="6883654"/>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53E91F28-0FCB-B925-579C-629363D0B97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911" y="5469916"/>
            <a:ext cx="3417506" cy="872359"/>
          </a:xfrm>
          <a:prstGeom prst="rect">
            <a:avLst/>
          </a:prstGeom>
        </p:spPr>
      </p:pic>
    </p:spTree>
    <p:extLst>
      <p:ext uri="{BB962C8B-B14F-4D97-AF65-F5344CB8AC3E}">
        <p14:creationId xmlns:p14="http://schemas.microsoft.com/office/powerpoint/2010/main" val="13752343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A0198-ADA1-A0C9-F2C4-EB490339E24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659F166-B66E-CEFC-D3AA-0D9CF3812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C4E47BE3-9872-A204-8CBE-EC885868C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4BF427F-14C6-82C4-63E0-05ADF2A15674}"/>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6" name="Platshållare för sidfot 5">
            <a:extLst>
              <a:ext uri="{FF2B5EF4-FFF2-40B4-BE49-F238E27FC236}">
                <a16:creationId xmlns:a16="http://schemas.microsoft.com/office/drawing/2014/main" id="{F6E953D9-02D9-E048-1FC2-B75C59B8ADF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91E29EF-042E-B445-8CF9-3BB68D2F76E0}"/>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323612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307D6-64AB-8E09-1CEB-BF179C047E2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3908A4-064D-9558-F5B6-4DF0E316408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8D246D-A98C-D51D-93D7-E2BA6BD469F9}"/>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5" name="Platshållare för sidfot 4">
            <a:extLst>
              <a:ext uri="{FF2B5EF4-FFF2-40B4-BE49-F238E27FC236}">
                <a16:creationId xmlns:a16="http://schemas.microsoft.com/office/drawing/2014/main" id="{1D14AAB5-909E-C5F8-5C25-7EA81534252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AF7E9D2-677A-8451-EB2E-F1194C4B308E}"/>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248951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803DAE6-22DF-6E47-F882-C0AD07707BC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B327E30-F48A-AA9A-6A80-8B2B75EE344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7D58F7-4D0C-E987-77C7-62A3BE844F7C}"/>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5" name="Platshållare för sidfot 4">
            <a:extLst>
              <a:ext uri="{FF2B5EF4-FFF2-40B4-BE49-F238E27FC236}">
                <a16:creationId xmlns:a16="http://schemas.microsoft.com/office/drawing/2014/main" id="{CE989265-5C4F-E8FC-6B45-2AD48599DB3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1094E64-824C-CFB3-F3D7-E9916DDB9DC5}"/>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278321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A8605D-1D0A-C06F-BE8C-56F5A51FB3E0}"/>
              </a:ext>
            </a:extLst>
          </p:cNvPr>
          <p:cNvSpPr>
            <a:spLocks noGrp="1"/>
          </p:cNvSpPr>
          <p:nvPr>
            <p:ph type="title"/>
          </p:nvPr>
        </p:nvSpPr>
        <p:spPr>
          <a:xfrm>
            <a:off x="927213" y="972027"/>
            <a:ext cx="10515600" cy="1325563"/>
          </a:xfrm>
        </p:spPr>
        <p:txBody>
          <a:bodyPr>
            <a:normAutofit/>
          </a:bodyPr>
          <a:lstStyle>
            <a:lvl1pPr>
              <a:defRPr sz="4200"/>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4903097-DCB6-1E6B-EC4C-B765B4B5020E}"/>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4" name="Platshållare för sidfot 3">
            <a:extLst>
              <a:ext uri="{FF2B5EF4-FFF2-40B4-BE49-F238E27FC236}">
                <a16:creationId xmlns:a16="http://schemas.microsoft.com/office/drawing/2014/main" id="{9EC71C8B-C6E0-7764-E294-7E67FDA3827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687977D2-BFEB-12AE-BA77-89BDAE97C433}"/>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194975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635AC3-FAE8-3656-334F-9551CCBEB80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8B1EFA-892D-F1AA-3A1A-B4D80CBD4A0E}"/>
              </a:ext>
            </a:extLst>
          </p:cNvPr>
          <p:cNvSpPr>
            <a:spLocks noGrp="1"/>
          </p:cNvSpPr>
          <p:nvPr>
            <p:ph type="dt" sz="half" idx="10"/>
          </p:nvPr>
        </p:nvSpPr>
        <p:spPr/>
        <p:txBody>
          <a:bodyPr/>
          <a:lstStyle/>
          <a:p>
            <a:fld id="{FD4363D9-1FD5-46A7-B507-092B284AC190}" type="datetimeFigureOut">
              <a:rPr lang="sv-SE" smtClean="0"/>
              <a:t>2023-03-24</a:t>
            </a:fld>
            <a:endParaRPr lang="sv-SE"/>
          </a:p>
        </p:txBody>
      </p:sp>
    </p:spTree>
    <p:extLst>
      <p:ext uri="{BB962C8B-B14F-4D97-AF65-F5344CB8AC3E}">
        <p14:creationId xmlns:p14="http://schemas.microsoft.com/office/powerpoint/2010/main" val="233112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85B1C-2005-265C-7F9A-2AE7CA10F9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FD5CA78-ACDF-A7E6-09C0-EE587A59214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3B028D-270B-B39C-D2E7-859980A432B8}"/>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5" name="Platshållare för sidfot 4">
            <a:extLst>
              <a:ext uri="{FF2B5EF4-FFF2-40B4-BE49-F238E27FC236}">
                <a16:creationId xmlns:a16="http://schemas.microsoft.com/office/drawing/2014/main" id="{B1202F62-9C9A-6B58-26BF-3B7778D866B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C23EFD6-B2ED-9BD1-1C6E-149F3F2A9789}"/>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127674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B9D8A6-4889-297E-DB43-086297ACCA2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347B8DC-8D99-C480-9F11-784615D77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7C948E9-71E3-D703-FF10-32650E83D716}"/>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5" name="Platshållare för sidfot 4">
            <a:extLst>
              <a:ext uri="{FF2B5EF4-FFF2-40B4-BE49-F238E27FC236}">
                <a16:creationId xmlns:a16="http://schemas.microsoft.com/office/drawing/2014/main" id="{B28107D6-0877-B18D-FDF4-135519295B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894F812-A0FF-FDBA-0389-EFF6BE29DB74}"/>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52783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1DB33-6112-D2A2-D3ED-6ED10ABDFDA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4FEB41-10E1-CE56-0939-993F61F6759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776F1AE-68E9-8AAE-F7D4-911DC48F100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5FE6D3B-1346-8E91-1C8E-A142170C3C61}"/>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6" name="Platshållare för sidfot 5">
            <a:extLst>
              <a:ext uri="{FF2B5EF4-FFF2-40B4-BE49-F238E27FC236}">
                <a16:creationId xmlns:a16="http://schemas.microsoft.com/office/drawing/2014/main" id="{55A4053B-B242-3C0B-5BE4-885832A8EE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3527382-DB04-51C7-4F2B-CF79EF175CD9}"/>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266165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03543-4A73-79DA-B28E-3F750D240C8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E115BEF-31C1-4446-08CE-537A34AD2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B63A18E-FC05-0164-D6D4-11671F768A1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3112602-A902-2C87-AFE9-1627F91E5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2352069-0BAF-2663-2793-E1D8445D26D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A290B9C-4720-58B0-CAF9-DE8203054556}"/>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8" name="Platshållare för sidfot 7">
            <a:extLst>
              <a:ext uri="{FF2B5EF4-FFF2-40B4-BE49-F238E27FC236}">
                <a16:creationId xmlns:a16="http://schemas.microsoft.com/office/drawing/2014/main" id="{7CD65B4A-4D24-B0A4-7CF0-F30DAE29BC0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C6AFBD1-109D-A455-253B-045B290FDABA}"/>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132379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303CAC-051C-14B8-E71E-34C96531B7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0F6CACE-2C08-839B-E9A2-55D074F563BE}"/>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4" name="Platshållare för sidfot 3">
            <a:extLst>
              <a:ext uri="{FF2B5EF4-FFF2-40B4-BE49-F238E27FC236}">
                <a16:creationId xmlns:a16="http://schemas.microsoft.com/office/drawing/2014/main" id="{F8BCF161-AE16-2A07-F032-4FB6FF7C816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85B2052-A30E-8332-B6E1-71CBEA06511A}"/>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211449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6F27746-B5BB-2DD6-D609-C426B2158A26}"/>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3" name="Platshållare för sidfot 2">
            <a:extLst>
              <a:ext uri="{FF2B5EF4-FFF2-40B4-BE49-F238E27FC236}">
                <a16:creationId xmlns:a16="http://schemas.microsoft.com/office/drawing/2014/main" id="{6D87CA2B-BAD3-E70E-9F3A-215EA83026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5B52E66-D7D7-3EF1-6A2E-102969DE2525}"/>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20525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3CD0AA-45AD-5394-4AD6-7C76C73E0C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8D74534-18B5-6E0B-3326-7798E341F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24F55D-F713-A366-95DB-52015DCD4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8E5F4F2-6915-0C65-806E-6A3E21575ABF}"/>
              </a:ext>
            </a:extLst>
          </p:cNvPr>
          <p:cNvSpPr>
            <a:spLocks noGrp="1"/>
          </p:cNvSpPr>
          <p:nvPr>
            <p:ph type="dt" sz="half" idx="10"/>
          </p:nvPr>
        </p:nvSpPr>
        <p:spPr/>
        <p:txBody>
          <a:bodyPr/>
          <a:lstStyle/>
          <a:p>
            <a:fld id="{FD4363D9-1FD5-46A7-B507-092B284AC190}" type="datetimeFigureOut">
              <a:rPr lang="sv-SE" smtClean="0"/>
              <a:t>2023-03-24</a:t>
            </a:fld>
            <a:endParaRPr lang="sv-SE"/>
          </a:p>
        </p:txBody>
      </p:sp>
      <p:sp>
        <p:nvSpPr>
          <p:cNvPr id="6" name="Platshållare för sidfot 5">
            <a:extLst>
              <a:ext uri="{FF2B5EF4-FFF2-40B4-BE49-F238E27FC236}">
                <a16:creationId xmlns:a16="http://schemas.microsoft.com/office/drawing/2014/main" id="{DE08F724-AFE0-60E2-E5FA-ADB8BB1A374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2CAA31D-8BA2-77C2-A954-78D954E42C81}"/>
              </a:ext>
            </a:extLst>
          </p:cNvPr>
          <p:cNvSpPr>
            <a:spLocks noGrp="1"/>
          </p:cNvSpPr>
          <p:nvPr>
            <p:ph type="sldNum" sz="quarter" idx="12"/>
          </p:nvPr>
        </p:nvSpPr>
        <p:spPr>
          <a:xfrm>
            <a:off x="8610600" y="6356350"/>
            <a:ext cx="2743200" cy="365125"/>
          </a:xfrm>
          <a:prstGeom prst="rect">
            <a:avLst/>
          </a:prstGeom>
        </p:spPr>
        <p:txBody>
          <a:bodyPr/>
          <a:lstStyle/>
          <a:p>
            <a:fld id="{7C20F3E1-2860-4161-88FA-E761FE87B118}" type="slidenum">
              <a:rPr lang="sv-SE" smtClean="0"/>
              <a:t>‹#›</a:t>
            </a:fld>
            <a:endParaRPr lang="sv-SE"/>
          </a:p>
        </p:txBody>
      </p:sp>
    </p:spTree>
    <p:extLst>
      <p:ext uri="{BB962C8B-B14F-4D97-AF65-F5344CB8AC3E}">
        <p14:creationId xmlns:p14="http://schemas.microsoft.com/office/powerpoint/2010/main" val="364453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71B03C9-2B69-8023-A5AB-A2A5958D9AB5}"/>
              </a:ext>
            </a:extLst>
          </p:cNvPr>
          <p:cNvSpPr>
            <a:spLocks noGrp="1"/>
          </p:cNvSpPr>
          <p:nvPr>
            <p:ph type="title"/>
          </p:nvPr>
        </p:nvSpPr>
        <p:spPr>
          <a:xfrm>
            <a:off x="894844" y="938676"/>
            <a:ext cx="10515600" cy="1149389"/>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8F023DB-76D4-B498-EC50-493C194F6694}"/>
              </a:ext>
            </a:extLst>
          </p:cNvPr>
          <p:cNvSpPr>
            <a:spLocks noGrp="1"/>
          </p:cNvSpPr>
          <p:nvPr>
            <p:ph type="body" idx="1"/>
          </p:nvPr>
        </p:nvSpPr>
        <p:spPr>
          <a:xfrm>
            <a:off x="894844" y="2088065"/>
            <a:ext cx="10515600" cy="393371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E7DB69D-9F29-F38B-F565-1B5EB25D1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363D9-1FD5-46A7-B507-092B284AC190}" type="datetimeFigureOut">
              <a:rPr lang="sv-SE" smtClean="0"/>
              <a:t>2023-03-24</a:t>
            </a:fld>
            <a:endParaRPr lang="sv-SE"/>
          </a:p>
        </p:txBody>
      </p:sp>
      <p:pic>
        <p:nvPicPr>
          <p:cNvPr id="7" name="Bildobjekt 6">
            <a:extLst>
              <a:ext uri="{FF2B5EF4-FFF2-40B4-BE49-F238E27FC236}">
                <a16:creationId xmlns:a16="http://schemas.microsoft.com/office/drawing/2014/main" id="{65E1B1CA-0E29-4396-76A2-3CFBF0519C7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743" t="29575" r="622" b="34961"/>
          <a:stretch/>
        </p:blipFill>
        <p:spPr>
          <a:xfrm>
            <a:off x="0" y="0"/>
            <a:ext cx="12192000" cy="1042219"/>
          </a:xfrm>
          <a:prstGeom prst="rect">
            <a:avLst/>
          </a:prstGeom>
        </p:spPr>
      </p:pic>
      <p:pic>
        <p:nvPicPr>
          <p:cNvPr id="9" name="Bildobjekt 8">
            <a:extLst>
              <a:ext uri="{FF2B5EF4-FFF2-40B4-BE49-F238E27FC236}">
                <a16:creationId xmlns:a16="http://schemas.microsoft.com/office/drawing/2014/main" id="{7DB72E56-D51B-9C32-1399-A3807AA22D3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56100" y="6144717"/>
            <a:ext cx="1774738" cy="453823"/>
          </a:xfrm>
          <a:prstGeom prst="rect">
            <a:avLst/>
          </a:prstGeom>
        </p:spPr>
      </p:pic>
    </p:spTree>
    <p:extLst>
      <p:ext uri="{BB962C8B-B14F-4D97-AF65-F5344CB8AC3E}">
        <p14:creationId xmlns:p14="http://schemas.microsoft.com/office/powerpoint/2010/main" val="42159579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kfvn.se/kurs-och-konferens/" TargetMode="External"/><Relationship Id="rId2" Type="http://schemas.openxmlformats.org/officeDocument/2006/relationships/hyperlink" Target="https://kfvn.se/projek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A129CE-7D08-78EA-6216-45A7581035DE}"/>
              </a:ext>
            </a:extLst>
          </p:cNvPr>
          <p:cNvSpPr>
            <a:spLocks noGrp="1"/>
          </p:cNvSpPr>
          <p:nvPr>
            <p:ph type="ctrTitle" idx="4294967295"/>
          </p:nvPr>
        </p:nvSpPr>
        <p:spPr>
          <a:xfrm>
            <a:off x="589547" y="1773238"/>
            <a:ext cx="6219568" cy="1655762"/>
          </a:xfrm>
        </p:spPr>
        <p:txBody>
          <a:bodyPr>
            <a:normAutofit fontScale="90000"/>
          </a:bodyPr>
          <a:lstStyle/>
          <a:p>
            <a:r>
              <a:rPr lang="sv-SE" sz="6000" dirty="0">
                <a:solidFill>
                  <a:srgbClr val="FFFFFF"/>
                </a:solidFill>
                <a:effectLst>
                  <a:outerShdw blurRad="38100" dist="38100" dir="2700000" algn="tl">
                    <a:srgbClr val="000000">
                      <a:alpha val="43137"/>
                    </a:srgbClr>
                  </a:outerShdw>
                </a:effectLst>
                <a:latin typeface="Calibri   "/>
                <a:cs typeface="Calibri Light"/>
              </a:rPr>
              <a:t>Västernorrlands Uppdragsmodell</a:t>
            </a:r>
            <a:br>
              <a:rPr lang="sv-SE" sz="6000" i="1" dirty="0">
                <a:solidFill>
                  <a:srgbClr val="FFFFFF"/>
                </a:solidFill>
                <a:effectLst>
                  <a:outerShdw blurRad="38100" dist="38100" dir="2700000" algn="tl">
                    <a:srgbClr val="000000">
                      <a:alpha val="43137"/>
                    </a:srgbClr>
                  </a:outerShdw>
                </a:effectLst>
                <a:cs typeface="Calibri Light"/>
              </a:rPr>
            </a:br>
            <a:endParaRPr lang="sv-SE" dirty="0"/>
          </a:p>
        </p:txBody>
      </p:sp>
      <p:sp>
        <p:nvSpPr>
          <p:cNvPr id="3" name="Underrubrik 2">
            <a:extLst>
              <a:ext uri="{FF2B5EF4-FFF2-40B4-BE49-F238E27FC236}">
                <a16:creationId xmlns:a16="http://schemas.microsoft.com/office/drawing/2014/main" id="{BC3980A7-CD2F-43E9-BD15-EB12A8E12B55}"/>
              </a:ext>
            </a:extLst>
          </p:cNvPr>
          <p:cNvSpPr>
            <a:spLocks noGrp="1"/>
          </p:cNvSpPr>
          <p:nvPr>
            <p:ph type="subTitle" idx="4294967295"/>
          </p:nvPr>
        </p:nvSpPr>
        <p:spPr>
          <a:xfrm>
            <a:off x="589547" y="3112850"/>
            <a:ext cx="6219568" cy="1521341"/>
          </a:xfrm>
        </p:spPr>
        <p:txBody>
          <a:bodyPr/>
          <a:lstStyle/>
          <a:p>
            <a:pPr marL="0" indent="0">
              <a:buNone/>
            </a:pPr>
            <a:r>
              <a:rPr lang="sv-SE" sz="2400" i="1" dirty="0">
                <a:solidFill>
                  <a:srgbClr val="FFFFFF"/>
                </a:solidFill>
                <a:effectLst>
                  <a:outerShdw blurRad="38100" dist="38100" dir="2700000" algn="tl">
                    <a:srgbClr val="000000">
                      <a:alpha val="43137"/>
                    </a:srgbClr>
                  </a:outerShdw>
                </a:effectLst>
                <a:latin typeface="Calibri   "/>
                <a:cs typeface="Calibri Light"/>
              </a:rPr>
              <a:t>Version 1.1</a:t>
            </a:r>
            <a:endParaRPr lang="sv-SE" dirty="0"/>
          </a:p>
        </p:txBody>
      </p:sp>
    </p:spTree>
    <p:extLst>
      <p:ext uri="{BB962C8B-B14F-4D97-AF65-F5344CB8AC3E}">
        <p14:creationId xmlns:p14="http://schemas.microsoft.com/office/powerpoint/2010/main" val="146168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69493BBB-393D-4C6B-BE9B-8EE82EF54C80}"/>
              </a:ext>
            </a:extLst>
          </p:cNvPr>
          <p:cNvSpPr>
            <a:spLocks noGrp="1"/>
          </p:cNvSpPr>
          <p:nvPr>
            <p:ph type="title"/>
          </p:nvPr>
        </p:nvSpPr>
        <p:spPr>
          <a:xfrm>
            <a:off x="670490" y="987772"/>
            <a:ext cx="10798380" cy="1096349"/>
          </a:xfrm>
        </p:spPr>
        <p:txBody>
          <a:bodyPr anchor="t">
            <a:normAutofit/>
          </a:bodyPr>
          <a:lstStyle/>
          <a:p>
            <a:r>
              <a:rPr lang="sv-SE" sz="3600" dirty="0"/>
              <a:t>Checklista – Behov</a:t>
            </a:r>
            <a:br>
              <a:rPr lang="sv-SE" sz="3600" dirty="0"/>
            </a:br>
            <a:endParaRPr lang="sv-SE" sz="3600" dirty="0"/>
          </a:p>
        </p:txBody>
      </p:sp>
      <p:sp>
        <p:nvSpPr>
          <p:cNvPr id="6" name="Rectangle 2">
            <a:extLst>
              <a:ext uri="{FF2B5EF4-FFF2-40B4-BE49-F238E27FC236}">
                <a16:creationId xmlns:a16="http://schemas.microsoft.com/office/drawing/2014/main" id="{2B53F18C-2CAE-4D1E-AAE0-34720308F99F}"/>
              </a:ext>
            </a:extLst>
          </p:cNvPr>
          <p:cNvSpPr txBox="1">
            <a:spLocks noChangeArrowheads="1"/>
          </p:cNvSpPr>
          <p:nvPr/>
        </p:nvSpPr>
        <p:spPr>
          <a:xfrm>
            <a:off x="612506" y="1653952"/>
            <a:ext cx="10856364" cy="4769962"/>
          </a:xfrm>
          <a:prstGeom prst="rect">
            <a:avLst/>
          </a:prstGeom>
          <a:ln/>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Uppdragsspecifikation </a:t>
            </a:r>
            <a:r>
              <a:rPr lang="sv-SE" altLang="sv-SE" sz="1400" dirty="0">
                <a:latin typeface="Calibri" panose="020F0502020204030204" pitchFamily="34" charset="0"/>
                <a:cs typeface="Calibri" panose="020F0502020204030204" pitchFamily="34" charset="0"/>
              </a:rPr>
              <a:t>finns framtagen och beställare är utsedd.</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Nuläge och bakgrunden till uppdraget </a:t>
            </a:r>
            <a:r>
              <a:rPr lang="sv-SE" altLang="sv-SE" sz="1400" dirty="0">
                <a:latin typeface="Calibri" panose="020F0502020204030204" pitchFamily="34" charset="0"/>
                <a:cs typeface="Calibri" panose="020F0502020204030204" pitchFamily="34" charset="0"/>
              </a:rPr>
              <a:t>är beskrivet</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Nyttan och den önskade effekten</a:t>
            </a:r>
            <a:r>
              <a:rPr lang="sv-SE" altLang="sv-SE" sz="1400" dirty="0">
                <a:latin typeface="Calibri" panose="020F0502020204030204" pitchFamily="34" charset="0"/>
                <a:cs typeface="Calibri" panose="020F0502020204030204" pitchFamily="34" charset="0"/>
              </a:rPr>
              <a:t> med uppdraget är beskriven</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Effekt- och uppdragsmål</a:t>
            </a:r>
            <a:r>
              <a:rPr lang="sv-SE" altLang="sv-SE" sz="1400" dirty="0">
                <a:latin typeface="Calibri" panose="020F0502020204030204" pitchFamily="34" charset="0"/>
                <a:cs typeface="Calibri" panose="020F0502020204030204" pitchFamily="34" charset="0"/>
              </a:rPr>
              <a:t> – Effektmål och uppdragsmål har specificerats, förståtts och accepterats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Antaganden och avgränsningar</a:t>
            </a:r>
            <a:r>
              <a:rPr lang="sv-SE" altLang="sv-SE" sz="1400" dirty="0">
                <a:latin typeface="Calibri" panose="020F0502020204030204" pitchFamily="34" charset="0"/>
                <a:cs typeface="Calibri" panose="020F0502020204030204" pitchFamily="34" charset="0"/>
              </a:rPr>
              <a:t> – Eventuella antaganden och avgränsningar har dokumenterats och stämts av </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Budget</a:t>
            </a:r>
            <a:r>
              <a:rPr lang="sv-SE" altLang="sv-SE" sz="1400" dirty="0">
                <a:latin typeface="Calibri" panose="020F0502020204030204" pitchFamily="34" charset="0"/>
                <a:cs typeface="Calibri" panose="020F0502020204030204" pitchFamily="34" charset="0"/>
              </a:rPr>
              <a:t> – Uppdragets kostnad har estimerats och fördelats på berörda verksamheter och kostnadsposter. </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Resurser – </a:t>
            </a:r>
            <a:r>
              <a:rPr lang="sv-SE" altLang="sv-SE" sz="1400" dirty="0">
                <a:latin typeface="Calibri" panose="020F0502020204030204" pitchFamily="34" charset="0"/>
                <a:cs typeface="Calibri" panose="020F0502020204030204" pitchFamily="34" charset="0"/>
              </a:rPr>
              <a:t>Resursbehovet för planeringsfasen har uppskattats inklusive vilka enheter och grupper som berörs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Risker</a:t>
            </a:r>
            <a:r>
              <a:rPr lang="sv-SE" altLang="sv-SE" sz="1400" dirty="0">
                <a:latin typeface="Calibri" panose="020F0502020204030204" pitchFamily="34" charset="0"/>
                <a:cs typeface="Calibri" panose="020F0502020204030204" pitchFamily="34" charset="0"/>
              </a:rPr>
              <a:t> – Projektets huvudsakliga risker har identifierats och hanterats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Dokumenthantering</a:t>
            </a:r>
            <a:r>
              <a:rPr lang="sv-SE" altLang="sv-SE" sz="1400" dirty="0">
                <a:latin typeface="Calibri" panose="020F0502020204030204" pitchFamily="34" charset="0"/>
                <a:cs typeface="Calibri" panose="020F0502020204030204" pitchFamily="34" charset="0"/>
              </a:rPr>
              <a:t> – En rutin för hantering av dokument och versioner av dessa har tagits fram</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Ändringshantering</a:t>
            </a:r>
            <a:r>
              <a:rPr lang="sv-SE" altLang="sv-SE" sz="1400" dirty="0">
                <a:latin typeface="Calibri" panose="020F0502020204030204" pitchFamily="34" charset="0"/>
                <a:cs typeface="Calibri" panose="020F0502020204030204" pitchFamily="34" charset="0"/>
              </a:rPr>
              <a:t> – En rutin för hantering av ändringar har tagits fram</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Organisation och roller</a:t>
            </a:r>
            <a:r>
              <a:rPr lang="sv-SE" altLang="sv-SE" sz="1400" dirty="0">
                <a:latin typeface="Calibri" panose="020F0502020204030204" pitchFamily="34" charset="0"/>
                <a:cs typeface="Calibri" panose="020F0502020204030204" pitchFamily="34" charset="0"/>
              </a:rPr>
              <a:t> – Projektets organisation och roller har beskrivit för planeringsfasen</a:t>
            </a:r>
            <a:endParaRPr lang="sv-SE" altLang="sv-SE" sz="1400" b="1"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b="1"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b="1"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600" b="1" dirty="0">
                <a:latin typeface="Calibri" panose="020F0502020204030204" pitchFamily="34" charset="0"/>
                <a:cs typeface="Calibri" panose="020F0502020204030204" pitchFamily="34" charset="0"/>
              </a:rPr>
              <a:t>Beslutspunkt 0</a:t>
            </a:r>
            <a:r>
              <a:rPr lang="sv-SE" altLang="sv-SE" sz="1600" dirty="0">
                <a:latin typeface="Calibri" panose="020F0502020204030204" pitchFamily="34" charset="0"/>
                <a:cs typeface="Calibri" panose="020F0502020204030204" pitchFamily="34" charset="0"/>
              </a:rPr>
              <a:t> – Uppdragsledare får i uppdrag att påbörja uppdragsplaneringen och ta fram en uppdragsplan. </a:t>
            </a: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p:txBody>
      </p:sp>
      <p:sp>
        <p:nvSpPr>
          <p:cNvPr id="28" name="Text Box 18">
            <a:extLst>
              <a:ext uri="{FF2B5EF4-FFF2-40B4-BE49-F238E27FC236}">
                <a16:creationId xmlns:a16="http://schemas.microsoft.com/office/drawing/2014/main" id="{E5B4FBD8-B8DD-2E3C-0261-EB9F4B148BD6}"/>
              </a:ext>
            </a:extLst>
          </p:cNvPr>
          <p:cNvSpPr txBox="1">
            <a:spLocks noChangeArrowheads="1"/>
          </p:cNvSpPr>
          <p:nvPr/>
        </p:nvSpPr>
        <p:spPr bwMode="auto">
          <a:xfrm>
            <a:off x="2549987" y="6356350"/>
            <a:ext cx="1257107"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800" dirty="0">
                <a:latin typeface="Raleway" pitchFamily="2" charset="0"/>
              </a:rPr>
              <a:t>Checklista Behov</a:t>
            </a:r>
          </a:p>
        </p:txBody>
      </p:sp>
      <p:pic>
        <p:nvPicPr>
          <p:cNvPr id="29" name="Bild 28" descr="Checklista med hel fyllning">
            <a:extLst>
              <a:ext uri="{FF2B5EF4-FFF2-40B4-BE49-F238E27FC236}">
                <a16:creationId xmlns:a16="http://schemas.microsoft.com/office/drawing/2014/main" id="{586CE09C-6B4E-0DF3-0B89-3DE8C5412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67" y="6115757"/>
            <a:ext cx="255148" cy="252000"/>
          </a:xfrm>
          <a:prstGeom prst="rect">
            <a:avLst/>
          </a:prstGeom>
        </p:spPr>
      </p:pic>
      <p:cxnSp>
        <p:nvCxnSpPr>
          <p:cNvPr id="30" name="AutoShape 10">
            <a:extLst>
              <a:ext uri="{FF2B5EF4-FFF2-40B4-BE49-F238E27FC236}">
                <a16:creationId xmlns:a16="http://schemas.microsoft.com/office/drawing/2014/main" id="{099E2BF1-329A-AE67-9FC9-EDC464DA6D18}"/>
              </a:ext>
            </a:extLst>
          </p:cNvPr>
          <p:cNvCxnSpPr>
            <a:cxnSpLocks noChangeShapeType="1"/>
            <a:stCxn id="29" idx="0"/>
            <a:endCxn id="74" idx="2"/>
          </p:cNvCxnSpPr>
          <p:nvPr/>
        </p:nvCxnSpPr>
        <p:spPr bwMode="auto">
          <a:xfrm flipV="1">
            <a:off x="3178541" y="5916652"/>
            <a:ext cx="2586" cy="19910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4" name="Grupp 53">
            <a:extLst>
              <a:ext uri="{FF2B5EF4-FFF2-40B4-BE49-F238E27FC236}">
                <a16:creationId xmlns:a16="http://schemas.microsoft.com/office/drawing/2014/main" id="{D4EFE490-B4CE-A246-96A4-9157253146AE}"/>
              </a:ext>
            </a:extLst>
          </p:cNvPr>
          <p:cNvGrpSpPr/>
          <p:nvPr/>
        </p:nvGrpSpPr>
        <p:grpSpPr>
          <a:xfrm>
            <a:off x="1870507" y="5186503"/>
            <a:ext cx="4422129" cy="906719"/>
            <a:chOff x="713225" y="1311086"/>
            <a:chExt cx="5499604" cy="1202797"/>
          </a:xfrm>
        </p:grpSpPr>
        <p:sp>
          <p:nvSpPr>
            <p:cNvPr id="55" name="AutoShape 4">
              <a:extLst>
                <a:ext uri="{FF2B5EF4-FFF2-40B4-BE49-F238E27FC236}">
                  <a16:creationId xmlns:a16="http://schemas.microsoft.com/office/drawing/2014/main" id="{2B94631D-612D-9120-F949-D8942EB6AAC1}"/>
                </a:ext>
              </a:extLst>
            </p:cNvPr>
            <p:cNvSpPr>
              <a:spLocks noChangeArrowheads="1"/>
            </p:cNvSpPr>
            <p:nvPr/>
          </p:nvSpPr>
          <p:spPr bwMode="auto">
            <a:xfrm>
              <a:off x="713225" y="1487450"/>
              <a:ext cx="1476000" cy="976115"/>
            </a:xfrm>
            <a:prstGeom prst="rightArrow">
              <a:avLst>
                <a:gd name="adj1" fmla="val 67625"/>
                <a:gd name="adj2" fmla="val 26377"/>
              </a:avLst>
            </a:prstGeom>
            <a:solidFill>
              <a:srgbClr val="9DC223"/>
            </a:solidFill>
            <a:ln w="6350">
              <a:solidFill>
                <a:schemeClr val="bg1">
                  <a:lumMod val="50000"/>
                </a:schemeClr>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i="1" dirty="0">
                  <a:latin typeface="Calibri" pitchFamily="34" charset="0"/>
                </a:rPr>
                <a:t>Behov</a:t>
              </a:r>
            </a:p>
          </p:txBody>
        </p:sp>
        <p:sp>
          <p:nvSpPr>
            <p:cNvPr id="56" name="AutoShape 4">
              <a:extLst>
                <a:ext uri="{FF2B5EF4-FFF2-40B4-BE49-F238E27FC236}">
                  <a16:creationId xmlns:a16="http://schemas.microsoft.com/office/drawing/2014/main" id="{D545DB3A-E241-B3A2-1854-3A85AF465476}"/>
                </a:ext>
              </a:extLst>
            </p:cNvPr>
            <p:cNvSpPr>
              <a:spLocks noChangeArrowheads="1"/>
            </p:cNvSpPr>
            <p:nvPr/>
          </p:nvSpPr>
          <p:spPr bwMode="auto">
            <a:xfrm>
              <a:off x="2529913" y="1519931"/>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Planering</a:t>
              </a:r>
            </a:p>
          </p:txBody>
        </p:sp>
        <p:sp>
          <p:nvSpPr>
            <p:cNvPr id="57" name="AutoShape 4">
              <a:extLst>
                <a:ext uri="{FF2B5EF4-FFF2-40B4-BE49-F238E27FC236}">
                  <a16:creationId xmlns:a16="http://schemas.microsoft.com/office/drawing/2014/main" id="{5C0DC4A1-DCA1-8970-2AB0-9DE6377287EA}"/>
                </a:ext>
              </a:extLst>
            </p:cNvPr>
            <p:cNvSpPr>
              <a:spLocks noChangeArrowheads="1"/>
            </p:cNvSpPr>
            <p:nvPr/>
          </p:nvSpPr>
          <p:spPr bwMode="auto">
            <a:xfrm>
              <a:off x="4398324" y="1537768"/>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Genomförande</a:t>
              </a:r>
            </a:p>
          </p:txBody>
        </p:sp>
        <p:grpSp>
          <p:nvGrpSpPr>
            <p:cNvPr id="58" name="Grupp 57">
              <a:extLst>
                <a:ext uri="{FF2B5EF4-FFF2-40B4-BE49-F238E27FC236}">
                  <a16:creationId xmlns:a16="http://schemas.microsoft.com/office/drawing/2014/main" id="{4470D158-C1A6-96D4-8E0D-A976B2E3C064}"/>
                </a:ext>
              </a:extLst>
            </p:cNvPr>
            <p:cNvGrpSpPr/>
            <p:nvPr/>
          </p:nvGrpSpPr>
          <p:grpSpPr>
            <a:xfrm>
              <a:off x="2247592" y="1789118"/>
              <a:ext cx="191183" cy="490538"/>
              <a:chOff x="1147776" y="4506300"/>
              <a:chExt cx="191183" cy="490538"/>
            </a:xfrm>
          </p:grpSpPr>
          <p:grpSp>
            <p:nvGrpSpPr>
              <p:cNvPr id="72" name="Grupp 71">
                <a:extLst>
                  <a:ext uri="{FF2B5EF4-FFF2-40B4-BE49-F238E27FC236}">
                    <a16:creationId xmlns:a16="http://schemas.microsoft.com/office/drawing/2014/main" id="{C22B31BC-9CB6-4E25-0BF6-44E2AF3E4FC6}"/>
                  </a:ext>
                </a:extLst>
              </p:cNvPr>
              <p:cNvGrpSpPr/>
              <p:nvPr/>
            </p:nvGrpSpPr>
            <p:grpSpPr>
              <a:xfrm>
                <a:off x="1147776" y="4506300"/>
                <a:ext cx="191183" cy="490538"/>
                <a:chOff x="885813" y="4141989"/>
                <a:chExt cx="191183" cy="490538"/>
              </a:xfrm>
            </p:grpSpPr>
            <p:sp>
              <p:nvSpPr>
                <p:cNvPr id="74" name="Rektangel: rundade hörn 73">
                  <a:extLst>
                    <a:ext uri="{FF2B5EF4-FFF2-40B4-BE49-F238E27FC236}">
                      <a16:creationId xmlns:a16="http://schemas.microsoft.com/office/drawing/2014/main" id="{1ECF3C82-C49D-7CCB-1153-F3AE045737F1}"/>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75" name="Oval 27">
                  <a:extLst>
                    <a:ext uri="{FF2B5EF4-FFF2-40B4-BE49-F238E27FC236}">
                      <a16:creationId xmlns:a16="http://schemas.microsoft.com/office/drawing/2014/main" id="{F248330E-BBCE-0420-DBA7-DFE9F60B046B}"/>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73" name="Oval 27">
                <a:extLst>
                  <a:ext uri="{FF2B5EF4-FFF2-40B4-BE49-F238E27FC236}">
                    <a16:creationId xmlns:a16="http://schemas.microsoft.com/office/drawing/2014/main" id="{511EEF67-EC4E-D4B7-7CAF-ED0D71C3A181}"/>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59" name="Grupp 58">
              <a:extLst>
                <a:ext uri="{FF2B5EF4-FFF2-40B4-BE49-F238E27FC236}">
                  <a16:creationId xmlns:a16="http://schemas.microsoft.com/office/drawing/2014/main" id="{594AAA40-8C41-7461-C30E-8501F5172596}"/>
                </a:ext>
              </a:extLst>
            </p:cNvPr>
            <p:cNvGrpSpPr/>
            <p:nvPr/>
          </p:nvGrpSpPr>
          <p:grpSpPr>
            <a:xfrm>
              <a:off x="4069814" y="1781919"/>
              <a:ext cx="191183" cy="490538"/>
              <a:chOff x="1147776" y="4506300"/>
              <a:chExt cx="191183" cy="490538"/>
            </a:xfrm>
          </p:grpSpPr>
          <p:grpSp>
            <p:nvGrpSpPr>
              <p:cNvPr id="68" name="Grupp 67">
                <a:extLst>
                  <a:ext uri="{FF2B5EF4-FFF2-40B4-BE49-F238E27FC236}">
                    <a16:creationId xmlns:a16="http://schemas.microsoft.com/office/drawing/2014/main" id="{145E5ED6-B24E-5675-04FA-A0F3A3B27C9E}"/>
                  </a:ext>
                </a:extLst>
              </p:cNvPr>
              <p:cNvGrpSpPr/>
              <p:nvPr/>
            </p:nvGrpSpPr>
            <p:grpSpPr>
              <a:xfrm>
                <a:off x="1147776" y="4506300"/>
                <a:ext cx="191183" cy="490538"/>
                <a:chOff x="885813" y="4141989"/>
                <a:chExt cx="191183" cy="490538"/>
              </a:xfrm>
            </p:grpSpPr>
            <p:sp>
              <p:nvSpPr>
                <p:cNvPr id="70" name="Rektangel: rundade hörn 69">
                  <a:extLst>
                    <a:ext uri="{FF2B5EF4-FFF2-40B4-BE49-F238E27FC236}">
                      <a16:creationId xmlns:a16="http://schemas.microsoft.com/office/drawing/2014/main" id="{50EFBDC3-3429-8C1E-A4B3-CE3BE1E99695}"/>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71" name="Oval 27">
                  <a:extLst>
                    <a:ext uri="{FF2B5EF4-FFF2-40B4-BE49-F238E27FC236}">
                      <a16:creationId xmlns:a16="http://schemas.microsoft.com/office/drawing/2014/main" id="{FD014FEB-1705-4726-C38E-EF6BBAB03477}"/>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69" name="Oval 27">
                <a:extLst>
                  <a:ext uri="{FF2B5EF4-FFF2-40B4-BE49-F238E27FC236}">
                    <a16:creationId xmlns:a16="http://schemas.microsoft.com/office/drawing/2014/main" id="{B0B01CF2-B83F-7423-2260-9F041B4D6B8F}"/>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60" name="Grupp 59">
              <a:extLst>
                <a:ext uri="{FF2B5EF4-FFF2-40B4-BE49-F238E27FC236}">
                  <a16:creationId xmlns:a16="http://schemas.microsoft.com/office/drawing/2014/main" id="{2968DEAE-6496-456C-79EF-56D863F3B9B9}"/>
                </a:ext>
              </a:extLst>
            </p:cNvPr>
            <p:cNvGrpSpPr/>
            <p:nvPr/>
          </p:nvGrpSpPr>
          <p:grpSpPr>
            <a:xfrm>
              <a:off x="5935366" y="1789260"/>
              <a:ext cx="191183" cy="490538"/>
              <a:chOff x="1147776" y="4506300"/>
              <a:chExt cx="191183" cy="490538"/>
            </a:xfrm>
          </p:grpSpPr>
          <p:grpSp>
            <p:nvGrpSpPr>
              <p:cNvPr id="64" name="Grupp 63">
                <a:extLst>
                  <a:ext uri="{FF2B5EF4-FFF2-40B4-BE49-F238E27FC236}">
                    <a16:creationId xmlns:a16="http://schemas.microsoft.com/office/drawing/2014/main" id="{BC37CCD8-D1CF-9DEC-D54F-2F89EADA040E}"/>
                  </a:ext>
                </a:extLst>
              </p:cNvPr>
              <p:cNvGrpSpPr/>
              <p:nvPr/>
            </p:nvGrpSpPr>
            <p:grpSpPr>
              <a:xfrm>
                <a:off x="1147776" y="4506300"/>
                <a:ext cx="191183" cy="490538"/>
                <a:chOff x="885813" y="4141989"/>
                <a:chExt cx="191183" cy="490538"/>
              </a:xfrm>
            </p:grpSpPr>
            <p:sp>
              <p:nvSpPr>
                <p:cNvPr id="66" name="Rektangel: rundade hörn 65">
                  <a:extLst>
                    <a:ext uri="{FF2B5EF4-FFF2-40B4-BE49-F238E27FC236}">
                      <a16:creationId xmlns:a16="http://schemas.microsoft.com/office/drawing/2014/main" id="{E369E606-16E2-C570-65C7-AE5C0F84569B}"/>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67" name="Oval 27">
                  <a:extLst>
                    <a:ext uri="{FF2B5EF4-FFF2-40B4-BE49-F238E27FC236}">
                      <a16:creationId xmlns:a16="http://schemas.microsoft.com/office/drawing/2014/main" id="{A249A1B2-34D0-C03B-0F21-3D669D7960AC}"/>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65" name="Oval 27">
                <a:extLst>
                  <a:ext uri="{FF2B5EF4-FFF2-40B4-BE49-F238E27FC236}">
                    <a16:creationId xmlns:a16="http://schemas.microsoft.com/office/drawing/2014/main" id="{29D6D6EF-238C-8CC8-A16C-31981E38C9AD}"/>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sp>
          <p:nvSpPr>
            <p:cNvPr id="61" name="Ellips 60">
              <a:extLst>
                <a:ext uri="{FF2B5EF4-FFF2-40B4-BE49-F238E27FC236}">
                  <a16:creationId xmlns:a16="http://schemas.microsoft.com/office/drawing/2014/main" id="{30241E7A-DE58-9EA6-E0D0-906371C66DCB}"/>
                </a:ext>
              </a:extLst>
            </p:cNvPr>
            <p:cNvSpPr/>
            <p:nvPr/>
          </p:nvSpPr>
          <p:spPr>
            <a:xfrm>
              <a:off x="2148301" y="1311086"/>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BP0</a:t>
              </a:r>
            </a:p>
          </p:txBody>
        </p:sp>
        <p:sp>
          <p:nvSpPr>
            <p:cNvPr id="62" name="Ellips 61">
              <a:extLst>
                <a:ext uri="{FF2B5EF4-FFF2-40B4-BE49-F238E27FC236}">
                  <a16:creationId xmlns:a16="http://schemas.microsoft.com/office/drawing/2014/main" id="{E66E355F-6E62-7982-97A7-821F1631F5F6}"/>
                </a:ext>
              </a:extLst>
            </p:cNvPr>
            <p:cNvSpPr/>
            <p:nvPr/>
          </p:nvSpPr>
          <p:spPr>
            <a:xfrm>
              <a:off x="3970141" y="1329533"/>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BP2</a:t>
              </a:r>
            </a:p>
          </p:txBody>
        </p:sp>
        <p:sp>
          <p:nvSpPr>
            <p:cNvPr id="63" name="Ellips 62">
              <a:extLst>
                <a:ext uri="{FF2B5EF4-FFF2-40B4-BE49-F238E27FC236}">
                  <a16:creationId xmlns:a16="http://schemas.microsoft.com/office/drawing/2014/main" id="{6B153BAF-D8CC-3DF8-6DC4-EA8B195D72AD}"/>
                </a:ext>
              </a:extLst>
            </p:cNvPr>
            <p:cNvSpPr/>
            <p:nvPr/>
          </p:nvSpPr>
          <p:spPr>
            <a:xfrm>
              <a:off x="5829493" y="1346597"/>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BP4</a:t>
              </a:r>
            </a:p>
          </p:txBody>
        </p:sp>
      </p:grpSp>
    </p:spTree>
    <p:extLst>
      <p:ext uri="{BB962C8B-B14F-4D97-AF65-F5344CB8AC3E}">
        <p14:creationId xmlns:p14="http://schemas.microsoft.com/office/powerpoint/2010/main" val="191506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69493BBB-393D-4C6B-BE9B-8EE82EF54C80}"/>
              </a:ext>
            </a:extLst>
          </p:cNvPr>
          <p:cNvSpPr>
            <a:spLocks noGrp="1"/>
          </p:cNvSpPr>
          <p:nvPr>
            <p:ph type="title"/>
          </p:nvPr>
        </p:nvSpPr>
        <p:spPr>
          <a:xfrm>
            <a:off x="670490" y="987772"/>
            <a:ext cx="10798380" cy="1096349"/>
          </a:xfrm>
        </p:spPr>
        <p:txBody>
          <a:bodyPr anchor="t">
            <a:normAutofit/>
          </a:bodyPr>
          <a:lstStyle/>
          <a:p>
            <a:r>
              <a:rPr lang="sv-SE" sz="3600" dirty="0"/>
              <a:t>Checklista – Planering </a:t>
            </a:r>
          </a:p>
        </p:txBody>
      </p:sp>
      <p:sp>
        <p:nvSpPr>
          <p:cNvPr id="6" name="Rectangle 2">
            <a:extLst>
              <a:ext uri="{FF2B5EF4-FFF2-40B4-BE49-F238E27FC236}">
                <a16:creationId xmlns:a16="http://schemas.microsoft.com/office/drawing/2014/main" id="{2B53F18C-2CAE-4D1E-AAE0-34720308F99F}"/>
              </a:ext>
            </a:extLst>
          </p:cNvPr>
          <p:cNvSpPr txBox="1">
            <a:spLocks noChangeArrowheads="1"/>
          </p:cNvSpPr>
          <p:nvPr/>
        </p:nvSpPr>
        <p:spPr>
          <a:xfrm>
            <a:off x="612506" y="1653952"/>
            <a:ext cx="10856364" cy="4769962"/>
          </a:xfrm>
          <a:prstGeom prst="rect">
            <a:avLst/>
          </a:prstGeom>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Effekt- och projektmål</a:t>
            </a:r>
            <a:r>
              <a:rPr lang="sv-SE" altLang="sv-SE" sz="1400" dirty="0">
                <a:latin typeface="Calibri" panose="020F0502020204030204" pitchFamily="34" charset="0"/>
                <a:cs typeface="Calibri" panose="020F0502020204030204" pitchFamily="34" charset="0"/>
              </a:rPr>
              <a:t> – Effekt och uppdragsmål har uppdaterats utifrån kunskapen under planeringsfasen. </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Aktivitets- och tidsplan</a:t>
            </a:r>
            <a:r>
              <a:rPr lang="sv-SE" altLang="sv-SE" sz="1400" dirty="0">
                <a:latin typeface="Calibri" panose="020F0502020204030204" pitchFamily="34" charset="0"/>
                <a:cs typeface="Calibri" panose="020F0502020204030204" pitchFamily="34" charset="0"/>
              </a:rPr>
              <a:t> – Tids- och resursåtgång har kalkylerats. En tidsplan med större aktiviteter för hela projektet har tagits fram.</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Beroenden </a:t>
            </a:r>
            <a:r>
              <a:rPr lang="sv-SE" altLang="sv-SE" sz="1400" dirty="0">
                <a:latin typeface="Calibri" panose="020F0502020204030204" pitchFamily="34" charset="0"/>
                <a:cs typeface="Calibri" panose="020F0502020204030204" pitchFamily="34" charset="0"/>
              </a:rPr>
              <a:t>– Uppdragets beroenden till annan verksamhet har bedömts och planerna har koordinerats.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Påverkan</a:t>
            </a:r>
            <a:r>
              <a:rPr lang="sv-SE" altLang="sv-SE" sz="1400" dirty="0">
                <a:latin typeface="Calibri" panose="020F0502020204030204" pitchFamily="34" charset="0"/>
                <a:cs typeface="Calibri" panose="020F0502020204030204" pitchFamily="34" charset="0"/>
              </a:rPr>
              <a:t> – Uppdragets påverkan på annan verksamhet har definierats, planerats och stämts av.</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Resurssäkring </a:t>
            </a:r>
            <a:r>
              <a:rPr lang="sv-SE" altLang="sv-SE" sz="1400" dirty="0">
                <a:latin typeface="Calibri" panose="020F0502020204030204" pitchFamily="34" charset="0"/>
                <a:cs typeface="Calibri" panose="020F0502020204030204" pitchFamily="34" charset="0"/>
              </a:rPr>
              <a:t>– Resurser för genomförandefasen är identifierade och säkrade.</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Kommunikation</a:t>
            </a:r>
            <a:r>
              <a:rPr lang="sv-SE" altLang="sv-SE" sz="1400" dirty="0">
                <a:latin typeface="Calibri" panose="020F0502020204030204" pitchFamily="34" charset="0"/>
                <a:cs typeface="Calibri" panose="020F0502020204030204" pitchFamily="34" charset="0"/>
              </a:rPr>
              <a:t> – Med intressenterna, möten och rapportering har planerats.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Kvalitetssäkring</a:t>
            </a:r>
            <a:r>
              <a:rPr lang="sv-SE" altLang="sv-SE" sz="1400" dirty="0">
                <a:latin typeface="Calibri" panose="020F0502020204030204" pitchFamily="34" charset="0"/>
                <a:cs typeface="Calibri" panose="020F0502020204030204" pitchFamily="34" charset="0"/>
              </a:rPr>
              <a:t> – Kvalitetssäkringen av projektets löpande arbete och leverans har planerats.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Ändringshantering</a:t>
            </a:r>
            <a:r>
              <a:rPr lang="sv-SE" altLang="sv-SE" sz="1400" dirty="0">
                <a:latin typeface="Calibri" panose="020F0502020204030204" pitchFamily="34" charset="0"/>
                <a:cs typeface="Calibri" panose="020F0502020204030204" pitchFamily="34" charset="0"/>
              </a:rPr>
              <a:t> – En rutin för hantering av ändringar har tagits fram</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Kvalitetssäkring</a:t>
            </a:r>
            <a:r>
              <a:rPr lang="sv-SE" altLang="sv-SE" sz="1400" dirty="0">
                <a:latin typeface="Calibri" panose="020F0502020204030204" pitchFamily="34" charset="0"/>
                <a:cs typeface="Calibri" panose="020F0502020204030204" pitchFamily="34" charset="0"/>
              </a:rPr>
              <a:t> – Planerade kvalitetshöjande aktiviteter, granskningar och tester har genomförts. Avvikelser har hanterats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Risker</a:t>
            </a:r>
            <a:r>
              <a:rPr lang="sv-SE" altLang="sv-SE" sz="1400" dirty="0">
                <a:latin typeface="Calibri" panose="020F0502020204030204" pitchFamily="34" charset="0"/>
                <a:cs typeface="Calibri" panose="020F0502020204030204" pitchFamily="34" charset="0"/>
              </a:rPr>
              <a:t> – Nya och tidigare kända risker har regelbundet bevakats och hanterats.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Projektplan</a:t>
            </a:r>
            <a:r>
              <a:rPr lang="sv-SE" altLang="sv-SE" sz="1400" dirty="0">
                <a:latin typeface="Calibri" panose="020F0502020204030204" pitchFamily="34" charset="0"/>
                <a:cs typeface="Calibri" panose="020F0502020204030204" pitchFamily="34" charset="0"/>
              </a:rPr>
              <a:t> – Ovanstående punkter har dokumenterats i en projektplan som även har kvalitetssäkrats av beställaren.</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600" dirty="0">
              <a:latin typeface="Calibri" panose="020F0502020204030204" pitchFamily="34" charset="0"/>
              <a:cs typeface="Calibri" panose="020F0502020204030204" pitchFamily="34" charset="0"/>
            </a:endParaRPr>
          </a:p>
          <a:p>
            <a:pPr>
              <a:spcBef>
                <a:spcPts val="225"/>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600" b="1" dirty="0">
                <a:latin typeface="Calibri" panose="020F0502020204030204" pitchFamily="34" charset="0"/>
                <a:cs typeface="Calibri" panose="020F0502020204030204" pitchFamily="34" charset="0"/>
              </a:rPr>
              <a:t>Beslutspunkt 2</a:t>
            </a:r>
            <a:r>
              <a:rPr lang="sv-SE" altLang="sv-SE" sz="1600" dirty="0">
                <a:latin typeface="Calibri" panose="020F0502020204030204" pitchFamily="34" charset="0"/>
                <a:cs typeface="Calibri" panose="020F0502020204030204" pitchFamily="34" charset="0"/>
              </a:rPr>
              <a:t> – Beställare eller styrgruppen har bedömt att det som beskrivs i projektplanen leder till målet och har godkänt att projektet genomförs enligt denna plan.</a:t>
            </a: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p:txBody>
      </p:sp>
      <p:sp>
        <p:nvSpPr>
          <p:cNvPr id="2" name="Text Box 18">
            <a:extLst>
              <a:ext uri="{FF2B5EF4-FFF2-40B4-BE49-F238E27FC236}">
                <a16:creationId xmlns:a16="http://schemas.microsoft.com/office/drawing/2014/main" id="{C042C22D-81A5-C296-939C-2750CF99D707}"/>
              </a:ext>
            </a:extLst>
          </p:cNvPr>
          <p:cNvSpPr txBox="1">
            <a:spLocks noChangeArrowheads="1"/>
          </p:cNvSpPr>
          <p:nvPr/>
        </p:nvSpPr>
        <p:spPr bwMode="auto">
          <a:xfrm>
            <a:off x="4016837" y="6356350"/>
            <a:ext cx="1257107"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800" dirty="0">
                <a:latin typeface="Raleway" pitchFamily="2" charset="0"/>
              </a:rPr>
              <a:t>Checklista Planering</a:t>
            </a:r>
          </a:p>
        </p:txBody>
      </p:sp>
      <p:pic>
        <p:nvPicPr>
          <p:cNvPr id="9" name="Bild 8" descr="Checklista med hel fyllning">
            <a:extLst>
              <a:ext uri="{FF2B5EF4-FFF2-40B4-BE49-F238E27FC236}">
                <a16:creationId xmlns:a16="http://schemas.microsoft.com/office/drawing/2014/main" id="{E942D460-9648-875C-EE0B-BB664042C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7817" y="6115757"/>
            <a:ext cx="255148" cy="252000"/>
          </a:xfrm>
          <a:prstGeom prst="rect">
            <a:avLst/>
          </a:prstGeom>
        </p:spPr>
      </p:pic>
      <p:cxnSp>
        <p:nvCxnSpPr>
          <p:cNvPr id="10" name="AutoShape 10">
            <a:extLst>
              <a:ext uri="{FF2B5EF4-FFF2-40B4-BE49-F238E27FC236}">
                <a16:creationId xmlns:a16="http://schemas.microsoft.com/office/drawing/2014/main" id="{9CA28527-CE07-976F-85A8-FB5539F20D3C}"/>
              </a:ext>
            </a:extLst>
          </p:cNvPr>
          <p:cNvCxnSpPr>
            <a:cxnSpLocks noChangeShapeType="1"/>
            <a:stCxn id="9" idx="0"/>
          </p:cNvCxnSpPr>
          <p:nvPr/>
        </p:nvCxnSpPr>
        <p:spPr bwMode="auto">
          <a:xfrm flipV="1">
            <a:off x="4645391" y="5916652"/>
            <a:ext cx="2586" cy="19910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1" name="Grupp 10">
            <a:extLst>
              <a:ext uri="{FF2B5EF4-FFF2-40B4-BE49-F238E27FC236}">
                <a16:creationId xmlns:a16="http://schemas.microsoft.com/office/drawing/2014/main" id="{68C03ADD-1681-F10B-9CAC-6BE79FBF4C6E}"/>
              </a:ext>
            </a:extLst>
          </p:cNvPr>
          <p:cNvGrpSpPr/>
          <p:nvPr/>
        </p:nvGrpSpPr>
        <p:grpSpPr>
          <a:xfrm>
            <a:off x="1870507" y="5186503"/>
            <a:ext cx="4422129" cy="906719"/>
            <a:chOff x="713225" y="1311086"/>
            <a:chExt cx="5499604" cy="1202797"/>
          </a:xfrm>
        </p:grpSpPr>
        <p:sp>
          <p:nvSpPr>
            <p:cNvPr id="12" name="AutoShape 4">
              <a:extLst>
                <a:ext uri="{FF2B5EF4-FFF2-40B4-BE49-F238E27FC236}">
                  <a16:creationId xmlns:a16="http://schemas.microsoft.com/office/drawing/2014/main" id="{B48FBF6E-47F3-4F70-4F32-65AD390A7862}"/>
                </a:ext>
              </a:extLst>
            </p:cNvPr>
            <p:cNvSpPr>
              <a:spLocks noChangeArrowheads="1"/>
            </p:cNvSpPr>
            <p:nvPr/>
          </p:nvSpPr>
          <p:spPr bwMode="auto">
            <a:xfrm>
              <a:off x="713225" y="1487450"/>
              <a:ext cx="1476000" cy="976115"/>
            </a:xfrm>
            <a:prstGeom prst="rightArrow">
              <a:avLst>
                <a:gd name="adj1" fmla="val 67625"/>
                <a:gd name="adj2" fmla="val 26377"/>
              </a:avLst>
            </a:prstGeom>
            <a:solidFill>
              <a:srgbClr val="9DC223"/>
            </a:solidFill>
            <a:ln w="6350">
              <a:solidFill>
                <a:schemeClr val="bg1">
                  <a:lumMod val="50000"/>
                </a:schemeClr>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i="1" dirty="0">
                  <a:latin typeface="Calibri" pitchFamily="34" charset="0"/>
                </a:rPr>
                <a:t>Behov</a:t>
              </a:r>
            </a:p>
          </p:txBody>
        </p:sp>
        <p:sp>
          <p:nvSpPr>
            <p:cNvPr id="13" name="AutoShape 4">
              <a:extLst>
                <a:ext uri="{FF2B5EF4-FFF2-40B4-BE49-F238E27FC236}">
                  <a16:creationId xmlns:a16="http://schemas.microsoft.com/office/drawing/2014/main" id="{C2448C38-4B35-8EBE-6FBC-AB385371084E}"/>
                </a:ext>
              </a:extLst>
            </p:cNvPr>
            <p:cNvSpPr>
              <a:spLocks noChangeArrowheads="1"/>
            </p:cNvSpPr>
            <p:nvPr/>
          </p:nvSpPr>
          <p:spPr bwMode="auto">
            <a:xfrm>
              <a:off x="2529913" y="1519931"/>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Planering</a:t>
              </a:r>
            </a:p>
          </p:txBody>
        </p:sp>
        <p:sp>
          <p:nvSpPr>
            <p:cNvPr id="14" name="AutoShape 4">
              <a:extLst>
                <a:ext uri="{FF2B5EF4-FFF2-40B4-BE49-F238E27FC236}">
                  <a16:creationId xmlns:a16="http://schemas.microsoft.com/office/drawing/2014/main" id="{74FA1E72-EEDF-3785-EBD1-4275C25A4C11}"/>
                </a:ext>
              </a:extLst>
            </p:cNvPr>
            <p:cNvSpPr>
              <a:spLocks noChangeArrowheads="1"/>
            </p:cNvSpPr>
            <p:nvPr/>
          </p:nvSpPr>
          <p:spPr bwMode="auto">
            <a:xfrm>
              <a:off x="4398324" y="1537768"/>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Genomförande</a:t>
              </a:r>
            </a:p>
          </p:txBody>
        </p:sp>
        <p:grpSp>
          <p:nvGrpSpPr>
            <p:cNvPr id="15" name="Grupp 14">
              <a:extLst>
                <a:ext uri="{FF2B5EF4-FFF2-40B4-BE49-F238E27FC236}">
                  <a16:creationId xmlns:a16="http://schemas.microsoft.com/office/drawing/2014/main" id="{CB921ADB-D289-1248-1BAA-291820DE44EC}"/>
                </a:ext>
              </a:extLst>
            </p:cNvPr>
            <p:cNvGrpSpPr/>
            <p:nvPr/>
          </p:nvGrpSpPr>
          <p:grpSpPr>
            <a:xfrm>
              <a:off x="2247592" y="1789118"/>
              <a:ext cx="191183" cy="490538"/>
              <a:chOff x="1147776" y="4506300"/>
              <a:chExt cx="191183" cy="490538"/>
            </a:xfrm>
          </p:grpSpPr>
          <p:grpSp>
            <p:nvGrpSpPr>
              <p:cNvPr id="29" name="Grupp 28">
                <a:extLst>
                  <a:ext uri="{FF2B5EF4-FFF2-40B4-BE49-F238E27FC236}">
                    <a16:creationId xmlns:a16="http://schemas.microsoft.com/office/drawing/2014/main" id="{3AC2480C-1370-2BF6-3EAA-B0CC989BA986}"/>
                  </a:ext>
                </a:extLst>
              </p:cNvPr>
              <p:cNvGrpSpPr/>
              <p:nvPr/>
            </p:nvGrpSpPr>
            <p:grpSpPr>
              <a:xfrm>
                <a:off x="1147776" y="4506300"/>
                <a:ext cx="191183" cy="490538"/>
                <a:chOff x="885813" y="4141989"/>
                <a:chExt cx="191183" cy="490538"/>
              </a:xfrm>
            </p:grpSpPr>
            <p:sp>
              <p:nvSpPr>
                <p:cNvPr id="53" name="Rektangel: rundade hörn 52">
                  <a:extLst>
                    <a:ext uri="{FF2B5EF4-FFF2-40B4-BE49-F238E27FC236}">
                      <a16:creationId xmlns:a16="http://schemas.microsoft.com/office/drawing/2014/main" id="{97D31B5D-39BD-6957-284C-D20C525046A6}"/>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54" name="Oval 27">
                  <a:extLst>
                    <a:ext uri="{FF2B5EF4-FFF2-40B4-BE49-F238E27FC236}">
                      <a16:creationId xmlns:a16="http://schemas.microsoft.com/office/drawing/2014/main" id="{786FCC7D-5F28-2071-6177-9117EB946888}"/>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30" name="Oval 27">
                <a:extLst>
                  <a:ext uri="{FF2B5EF4-FFF2-40B4-BE49-F238E27FC236}">
                    <a16:creationId xmlns:a16="http://schemas.microsoft.com/office/drawing/2014/main" id="{35FE4344-83A1-E7FE-9C7C-6C65E9E185C0}"/>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16" name="Grupp 15">
              <a:extLst>
                <a:ext uri="{FF2B5EF4-FFF2-40B4-BE49-F238E27FC236}">
                  <a16:creationId xmlns:a16="http://schemas.microsoft.com/office/drawing/2014/main" id="{673A4192-08EF-3963-323D-1441B4FB267E}"/>
                </a:ext>
              </a:extLst>
            </p:cNvPr>
            <p:cNvGrpSpPr/>
            <p:nvPr/>
          </p:nvGrpSpPr>
          <p:grpSpPr>
            <a:xfrm>
              <a:off x="4069814" y="1781919"/>
              <a:ext cx="191183" cy="490538"/>
              <a:chOff x="1147776" y="4506300"/>
              <a:chExt cx="191183" cy="490538"/>
            </a:xfrm>
          </p:grpSpPr>
          <p:grpSp>
            <p:nvGrpSpPr>
              <p:cNvPr id="25" name="Grupp 24">
                <a:extLst>
                  <a:ext uri="{FF2B5EF4-FFF2-40B4-BE49-F238E27FC236}">
                    <a16:creationId xmlns:a16="http://schemas.microsoft.com/office/drawing/2014/main" id="{8183D76E-A38C-7FFF-6F52-74CC37F0166E}"/>
                  </a:ext>
                </a:extLst>
              </p:cNvPr>
              <p:cNvGrpSpPr/>
              <p:nvPr/>
            </p:nvGrpSpPr>
            <p:grpSpPr>
              <a:xfrm>
                <a:off x="1147776" y="4506300"/>
                <a:ext cx="191183" cy="490538"/>
                <a:chOff x="885813" y="4141989"/>
                <a:chExt cx="191183" cy="490538"/>
              </a:xfrm>
            </p:grpSpPr>
            <p:sp>
              <p:nvSpPr>
                <p:cNvPr id="27" name="Rektangel: rundade hörn 26">
                  <a:extLst>
                    <a:ext uri="{FF2B5EF4-FFF2-40B4-BE49-F238E27FC236}">
                      <a16:creationId xmlns:a16="http://schemas.microsoft.com/office/drawing/2014/main" id="{8CA88975-932F-84DF-C362-520143008F3A}"/>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28" name="Oval 27">
                  <a:extLst>
                    <a:ext uri="{FF2B5EF4-FFF2-40B4-BE49-F238E27FC236}">
                      <a16:creationId xmlns:a16="http://schemas.microsoft.com/office/drawing/2014/main" id="{4D4CDA77-7609-89D0-9942-252BE6068A59}"/>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26" name="Oval 27">
                <a:extLst>
                  <a:ext uri="{FF2B5EF4-FFF2-40B4-BE49-F238E27FC236}">
                    <a16:creationId xmlns:a16="http://schemas.microsoft.com/office/drawing/2014/main" id="{952C8FB4-52C3-7083-9956-358071E8C1B7}"/>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17" name="Grupp 16">
              <a:extLst>
                <a:ext uri="{FF2B5EF4-FFF2-40B4-BE49-F238E27FC236}">
                  <a16:creationId xmlns:a16="http://schemas.microsoft.com/office/drawing/2014/main" id="{93E518AD-30CB-9457-7DCD-7E0A921799C1}"/>
                </a:ext>
              </a:extLst>
            </p:cNvPr>
            <p:cNvGrpSpPr/>
            <p:nvPr/>
          </p:nvGrpSpPr>
          <p:grpSpPr>
            <a:xfrm>
              <a:off x="5935366" y="1789260"/>
              <a:ext cx="191183" cy="490538"/>
              <a:chOff x="1147776" y="4506300"/>
              <a:chExt cx="191183" cy="490538"/>
            </a:xfrm>
          </p:grpSpPr>
          <p:grpSp>
            <p:nvGrpSpPr>
              <p:cNvPr id="21" name="Grupp 20">
                <a:extLst>
                  <a:ext uri="{FF2B5EF4-FFF2-40B4-BE49-F238E27FC236}">
                    <a16:creationId xmlns:a16="http://schemas.microsoft.com/office/drawing/2014/main" id="{01544FAE-13D8-B7C7-D5F8-B3F6ACE20D15}"/>
                  </a:ext>
                </a:extLst>
              </p:cNvPr>
              <p:cNvGrpSpPr/>
              <p:nvPr/>
            </p:nvGrpSpPr>
            <p:grpSpPr>
              <a:xfrm>
                <a:off x="1147776" y="4506300"/>
                <a:ext cx="191183" cy="490538"/>
                <a:chOff x="885813" y="4141989"/>
                <a:chExt cx="191183" cy="490538"/>
              </a:xfrm>
            </p:grpSpPr>
            <p:sp>
              <p:nvSpPr>
                <p:cNvPr id="23" name="Rektangel: rundade hörn 22">
                  <a:extLst>
                    <a:ext uri="{FF2B5EF4-FFF2-40B4-BE49-F238E27FC236}">
                      <a16:creationId xmlns:a16="http://schemas.microsoft.com/office/drawing/2014/main" id="{ACA2CEE8-2ECA-464D-B744-E3D5C22E878B}"/>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24" name="Oval 27">
                  <a:extLst>
                    <a:ext uri="{FF2B5EF4-FFF2-40B4-BE49-F238E27FC236}">
                      <a16:creationId xmlns:a16="http://schemas.microsoft.com/office/drawing/2014/main" id="{7F07D4FE-4419-9E46-2B97-0226F82CEB3C}"/>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22" name="Oval 27">
                <a:extLst>
                  <a:ext uri="{FF2B5EF4-FFF2-40B4-BE49-F238E27FC236}">
                    <a16:creationId xmlns:a16="http://schemas.microsoft.com/office/drawing/2014/main" id="{979E3BD1-ECF3-FACF-D732-7B03B787D368}"/>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sp>
          <p:nvSpPr>
            <p:cNvPr id="18" name="Ellips 17">
              <a:extLst>
                <a:ext uri="{FF2B5EF4-FFF2-40B4-BE49-F238E27FC236}">
                  <a16:creationId xmlns:a16="http://schemas.microsoft.com/office/drawing/2014/main" id="{7A9AB2DA-770B-890F-4AD7-14A61D7B6B3D}"/>
                </a:ext>
              </a:extLst>
            </p:cNvPr>
            <p:cNvSpPr/>
            <p:nvPr/>
          </p:nvSpPr>
          <p:spPr>
            <a:xfrm>
              <a:off x="2148301" y="1311086"/>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BP0</a:t>
              </a:r>
            </a:p>
          </p:txBody>
        </p:sp>
        <p:sp>
          <p:nvSpPr>
            <p:cNvPr id="19" name="Ellips 18">
              <a:extLst>
                <a:ext uri="{FF2B5EF4-FFF2-40B4-BE49-F238E27FC236}">
                  <a16:creationId xmlns:a16="http://schemas.microsoft.com/office/drawing/2014/main" id="{411B4A9D-EFFF-ADDC-D3BC-22175D20957C}"/>
                </a:ext>
              </a:extLst>
            </p:cNvPr>
            <p:cNvSpPr/>
            <p:nvPr/>
          </p:nvSpPr>
          <p:spPr>
            <a:xfrm>
              <a:off x="3970141" y="1329533"/>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BP2</a:t>
              </a:r>
            </a:p>
          </p:txBody>
        </p:sp>
        <p:sp>
          <p:nvSpPr>
            <p:cNvPr id="20" name="Ellips 19">
              <a:extLst>
                <a:ext uri="{FF2B5EF4-FFF2-40B4-BE49-F238E27FC236}">
                  <a16:creationId xmlns:a16="http://schemas.microsoft.com/office/drawing/2014/main" id="{B09CC707-1E74-C518-E971-D587A2174484}"/>
                </a:ext>
              </a:extLst>
            </p:cNvPr>
            <p:cNvSpPr/>
            <p:nvPr/>
          </p:nvSpPr>
          <p:spPr>
            <a:xfrm>
              <a:off x="5829493" y="1346597"/>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BP4</a:t>
              </a:r>
            </a:p>
          </p:txBody>
        </p:sp>
      </p:grpSp>
    </p:spTree>
    <p:extLst>
      <p:ext uri="{BB962C8B-B14F-4D97-AF65-F5344CB8AC3E}">
        <p14:creationId xmlns:p14="http://schemas.microsoft.com/office/powerpoint/2010/main" val="409692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69493BBB-393D-4C6B-BE9B-8EE82EF54C80}"/>
              </a:ext>
            </a:extLst>
          </p:cNvPr>
          <p:cNvSpPr>
            <a:spLocks noGrp="1"/>
          </p:cNvSpPr>
          <p:nvPr>
            <p:ph type="title"/>
          </p:nvPr>
        </p:nvSpPr>
        <p:spPr>
          <a:xfrm>
            <a:off x="670490" y="987772"/>
            <a:ext cx="10798380" cy="1096349"/>
          </a:xfrm>
        </p:spPr>
        <p:txBody>
          <a:bodyPr anchor="t">
            <a:normAutofit/>
          </a:bodyPr>
          <a:lstStyle/>
          <a:p>
            <a:r>
              <a:rPr lang="sv-SE" sz="3600" dirty="0"/>
              <a:t>Checklista – Genomförande </a:t>
            </a:r>
          </a:p>
        </p:txBody>
      </p:sp>
      <p:sp>
        <p:nvSpPr>
          <p:cNvPr id="6" name="Rectangle 2">
            <a:extLst>
              <a:ext uri="{FF2B5EF4-FFF2-40B4-BE49-F238E27FC236}">
                <a16:creationId xmlns:a16="http://schemas.microsoft.com/office/drawing/2014/main" id="{2B53F18C-2CAE-4D1E-AAE0-34720308F99F}"/>
              </a:ext>
            </a:extLst>
          </p:cNvPr>
          <p:cNvSpPr txBox="1">
            <a:spLocks noChangeArrowheads="1"/>
          </p:cNvSpPr>
          <p:nvPr/>
        </p:nvSpPr>
        <p:spPr>
          <a:xfrm>
            <a:off x="612506" y="1653952"/>
            <a:ext cx="10163070" cy="4769962"/>
          </a:xfrm>
          <a:prstGeom prst="rect">
            <a:avLst/>
          </a:prstGeom>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Leverans</a:t>
            </a:r>
            <a:r>
              <a:rPr lang="sv-SE" altLang="sv-SE" sz="1400" dirty="0">
                <a:latin typeface="Calibri" panose="020F0502020204030204" pitchFamily="34" charset="0"/>
                <a:cs typeface="Calibri" panose="020F0502020204030204" pitchFamily="34" charset="0"/>
              </a:rPr>
              <a:t> – Projekts leverans är slutförd och har överlämnats till mottagaren</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Acceptans</a:t>
            </a:r>
            <a:r>
              <a:rPr lang="sv-SE" altLang="sv-SE" sz="1400" dirty="0">
                <a:latin typeface="Calibri" panose="020F0502020204030204" pitchFamily="34" charset="0"/>
                <a:cs typeface="Calibri" panose="020F0502020204030204" pitchFamily="34" charset="0"/>
              </a:rPr>
              <a:t> – Leveransen har verifierats av beställaren och den uppfyller acceptanskriterierna</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Målutvärdering</a:t>
            </a:r>
            <a:r>
              <a:rPr lang="sv-SE" altLang="sv-SE" sz="1400" dirty="0">
                <a:latin typeface="Calibri" panose="020F0502020204030204" pitchFamily="34" charset="0"/>
                <a:cs typeface="Calibri" panose="020F0502020204030204" pitchFamily="34" charset="0"/>
              </a:rPr>
              <a:t> – Uppdragets resultat har jämförts med målen med avseende på funktion, tid, kostnad och kvalitet. Avvikelser har förklarats och dokumenterats. </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Processutvärdering </a:t>
            </a:r>
            <a:r>
              <a:rPr lang="sv-SE" altLang="sv-SE" sz="1400" dirty="0">
                <a:latin typeface="Calibri" panose="020F0502020204030204" pitchFamily="34" charset="0"/>
                <a:cs typeface="Calibri" panose="020F0502020204030204" pitchFamily="34" charset="0"/>
              </a:rPr>
              <a:t>– Erfarenheter från projektets genomförande har utvärderats</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err="1">
                <a:latin typeface="Calibri" panose="020F0502020204030204" pitchFamily="34" charset="0"/>
                <a:cs typeface="Calibri" panose="020F0502020204030204" pitchFamily="34" charset="0"/>
              </a:rPr>
              <a:t>Restlista</a:t>
            </a:r>
            <a:r>
              <a:rPr lang="sv-SE" altLang="sv-SE" sz="1400" dirty="0">
                <a:latin typeface="Calibri" panose="020F0502020204030204" pitchFamily="34" charset="0"/>
                <a:cs typeface="Calibri" panose="020F0502020204030204" pitchFamily="34" charset="0"/>
              </a:rPr>
              <a:t> – Samtliga punkter på </a:t>
            </a:r>
            <a:r>
              <a:rPr lang="sv-SE" altLang="sv-SE" sz="1400" dirty="0" err="1">
                <a:latin typeface="Calibri" panose="020F0502020204030204" pitchFamily="34" charset="0"/>
                <a:cs typeface="Calibri" panose="020F0502020204030204" pitchFamily="34" charset="0"/>
              </a:rPr>
              <a:t>restlistan</a:t>
            </a:r>
            <a:r>
              <a:rPr lang="sv-SE" altLang="sv-SE" sz="1400" dirty="0">
                <a:latin typeface="Calibri" panose="020F0502020204030204" pitchFamily="34" charset="0"/>
                <a:cs typeface="Calibri" panose="020F0502020204030204" pitchFamily="34" charset="0"/>
              </a:rPr>
              <a:t> har åtgärdats alternativt tilldelats någon i mottagande organisation</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Uppdragsslutrapport</a:t>
            </a:r>
            <a:r>
              <a:rPr lang="sv-SE" altLang="sv-SE" sz="1400" dirty="0">
                <a:latin typeface="Calibri" panose="020F0502020204030204" pitchFamily="34" charset="0"/>
                <a:cs typeface="Calibri" panose="020F0502020204030204" pitchFamily="34" charset="0"/>
              </a:rPr>
              <a:t> – Ovanstående punkter har dokumenterats i en uppdragsslutrapport</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Projektarkiv</a:t>
            </a:r>
            <a:r>
              <a:rPr lang="sv-SE" altLang="sv-SE" sz="1400" dirty="0">
                <a:latin typeface="Calibri" panose="020F0502020204030204" pitchFamily="34" charset="0"/>
                <a:cs typeface="Calibri" panose="020F0502020204030204" pitchFamily="34" charset="0"/>
              </a:rPr>
              <a:t> – Dokumentationen från projektet har sparats för framtida kunskapsåtervinning</a:t>
            </a:r>
          </a:p>
          <a:p>
            <a:pPr marL="330200" indent="-330200">
              <a:spcBef>
                <a:spcPts val="30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400" b="1" dirty="0">
                <a:latin typeface="Calibri" panose="020F0502020204030204" pitchFamily="34" charset="0"/>
                <a:cs typeface="Calibri" panose="020F0502020204030204" pitchFamily="34" charset="0"/>
              </a:rPr>
              <a:t>Avveckling</a:t>
            </a:r>
            <a:r>
              <a:rPr lang="sv-SE" altLang="sv-SE" sz="1400" dirty="0">
                <a:latin typeface="Calibri" panose="020F0502020204030204" pitchFamily="34" charset="0"/>
                <a:cs typeface="Calibri" panose="020F0502020204030204" pitchFamily="34" charset="0"/>
              </a:rPr>
              <a:t> – Resurser som tillförts projektet har avvecklats. Dokumentarkiv har städats</a:t>
            </a:r>
          </a:p>
          <a:p>
            <a:pPr>
              <a:spcBef>
                <a:spcPts val="30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a:spcBef>
                <a:spcPts val="225"/>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sv-SE" altLang="sv-SE" sz="1600" b="1" dirty="0">
                <a:latin typeface="Calibri" panose="020F0502020204030204" pitchFamily="34" charset="0"/>
                <a:cs typeface="Calibri" panose="020F0502020204030204" pitchFamily="34" charset="0"/>
              </a:rPr>
              <a:t>Beslutspunkt 4</a:t>
            </a:r>
            <a:r>
              <a:rPr lang="sv-SE" altLang="sv-SE" sz="1600" dirty="0">
                <a:latin typeface="Calibri" panose="020F0502020204030204" pitchFamily="34" charset="0"/>
                <a:cs typeface="Calibri" panose="020F0502020204030204" pitchFamily="34" charset="0"/>
              </a:rPr>
              <a:t> – Styrgruppen har bedömt att uppdraget har levererat det som beskrevs i uppdragsspecifikationen. </a:t>
            </a: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marL="330200" indent="-330200">
              <a:lnSpc>
                <a:spcPct val="80000"/>
              </a:lnSpc>
              <a:spcBef>
                <a:spcPts val="250"/>
              </a:spcBef>
              <a:buFont typeface="Wingdings"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a:p>
            <a:pPr>
              <a:lnSpc>
                <a:spcPct val="80000"/>
              </a:lnSpc>
              <a:spcBef>
                <a:spcPts val="2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sv-SE" altLang="sv-SE" sz="1400" dirty="0">
              <a:latin typeface="Calibri" panose="020F0502020204030204" pitchFamily="34" charset="0"/>
              <a:cs typeface="Calibri" panose="020F0502020204030204" pitchFamily="34" charset="0"/>
            </a:endParaRPr>
          </a:p>
        </p:txBody>
      </p:sp>
      <p:sp>
        <p:nvSpPr>
          <p:cNvPr id="9" name="Text Box 18">
            <a:extLst>
              <a:ext uri="{FF2B5EF4-FFF2-40B4-BE49-F238E27FC236}">
                <a16:creationId xmlns:a16="http://schemas.microsoft.com/office/drawing/2014/main" id="{0FD4DB49-A49C-8C3C-2C85-6F4DCA7D6CBD}"/>
              </a:ext>
            </a:extLst>
          </p:cNvPr>
          <p:cNvSpPr txBox="1">
            <a:spLocks noChangeArrowheads="1"/>
          </p:cNvSpPr>
          <p:nvPr/>
        </p:nvSpPr>
        <p:spPr bwMode="auto">
          <a:xfrm>
            <a:off x="5366499" y="6376320"/>
            <a:ext cx="1572377" cy="2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800" dirty="0">
                <a:latin typeface="Raleway" pitchFamily="2" charset="0"/>
              </a:rPr>
              <a:t>Checklista Genomförande</a:t>
            </a:r>
          </a:p>
        </p:txBody>
      </p:sp>
      <p:pic>
        <p:nvPicPr>
          <p:cNvPr id="10" name="Bild 9" descr="Checklista med hel fyllning">
            <a:extLst>
              <a:ext uri="{FF2B5EF4-FFF2-40B4-BE49-F238E27FC236}">
                <a16:creationId xmlns:a16="http://schemas.microsoft.com/office/drawing/2014/main" id="{A94E73C3-B734-08D4-1F5C-1D1E85F3F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3242" y="6115757"/>
            <a:ext cx="255148" cy="252000"/>
          </a:xfrm>
          <a:prstGeom prst="rect">
            <a:avLst/>
          </a:prstGeom>
        </p:spPr>
      </p:pic>
      <p:cxnSp>
        <p:nvCxnSpPr>
          <p:cNvPr id="11" name="AutoShape 10">
            <a:extLst>
              <a:ext uri="{FF2B5EF4-FFF2-40B4-BE49-F238E27FC236}">
                <a16:creationId xmlns:a16="http://schemas.microsoft.com/office/drawing/2014/main" id="{F4FA00A0-01AC-B39F-062B-2EBEC20FA849}"/>
              </a:ext>
            </a:extLst>
          </p:cNvPr>
          <p:cNvCxnSpPr>
            <a:cxnSpLocks noChangeShapeType="1"/>
            <a:stCxn id="10" idx="0"/>
          </p:cNvCxnSpPr>
          <p:nvPr/>
        </p:nvCxnSpPr>
        <p:spPr bwMode="auto">
          <a:xfrm flipV="1">
            <a:off x="6140816" y="5916652"/>
            <a:ext cx="2586" cy="19910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2" name="Grupp 11">
            <a:extLst>
              <a:ext uri="{FF2B5EF4-FFF2-40B4-BE49-F238E27FC236}">
                <a16:creationId xmlns:a16="http://schemas.microsoft.com/office/drawing/2014/main" id="{B19C48F8-07E3-4EA7-A54E-4119CE988346}"/>
              </a:ext>
            </a:extLst>
          </p:cNvPr>
          <p:cNvGrpSpPr/>
          <p:nvPr/>
        </p:nvGrpSpPr>
        <p:grpSpPr>
          <a:xfrm>
            <a:off x="1870507" y="5186503"/>
            <a:ext cx="4422129" cy="906719"/>
            <a:chOff x="713225" y="1311086"/>
            <a:chExt cx="5499604" cy="1202797"/>
          </a:xfrm>
        </p:grpSpPr>
        <p:sp>
          <p:nvSpPr>
            <p:cNvPr id="13" name="AutoShape 4">
              <a:extLst>
                <a:ext uri="{FF2B5EF4-FFF2-40B4-BE49-F238E27FC236}">
                  <a16:creationId xmlns:a16="http://schemas.microsoft.com/office/drawing/2014/main" id="{938363F1-3211-EBF6-CD94-D7D43E437B54}"/>
                </a:ext>
              </a:extLst>
            </p:cNvPr>
            <p:cNvSpPr>
              <a:spLocks noChangeArrowheads="1"/>
            </p:cNvSpPr>
            <p:nvPr/>
          </p:nvSpPr>
          <p:spPr bwMode="auto">
            <a:xfrm>
              <a:off x="713225" y="1487450"/>
              <a:ext cx="1476000" cy="976115"/>
            </a:xfrm>
            <a:prstGeom prst="rightArrow">
              <a:avLst>
                <a:gd name="adj1" fmla="val 67625"/>
                <a:gd name="adj2" fmla="val 26377"/>
              </a:avLst>
            </a:prstGeom>
            <a:solidFill>
              <a:srgbClr val="9DC223"/>
            </a:solidFill>
            <a:ln w="6350">
              <a:solidFill>
                <a:schemeClr val="bg1">
                  <a:lumMod val="50000"/>
                </a:schemeClr>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i="1" dirty="0">
                  <a:latin typeface="Calibri" pitchFamily="34" charset="0"/>
                </a:rPr>
                <a:t>Behov</a:t>
              </a:r>
            </a:p>
          </p:txBody>
        </p:sp>
        <p:sp>
          <p:nvSpPr>
            <p:cNvPr id="14" name="AutoShape 4">
              <a:extLst>
                <a:ext uri="{FF2B5EF4-FFF2-40B4-BE49-F238E27FC236}">
                  <a16:creationId xmlns:a16="http://schemas.microsoft.com/office/drawing/2014/main" id="{229FEB05-2A44-5E4C-B7E7-FA3BF54F7BF4}"/>
                </a:ext>
              </a:extLst>
            </p:cNvPr>
            <p:cNvSpPr>
              <a:spLocks noChangeArrowheads="1"/>
            </p:cNvSpPr>
            <p:nvPr/>
          </p:nvSpPr>
          <p:spPr bwMode="auto">
            <a:xfrm>
              <a:off x="2529913" y="1519931"/>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Planering</a:t>
              </a:r>
            </a:p>
          </p:txBody>
        </p:sp>
        <p:sp>
          <p:nvSpPr>
            <p:cNvPr id="15" name="AutoShape 4">
              <a:extLst>
                <a:ext uri="{FF2B5EF4-FFF2-40B4-BE49-F238E27FC236}">
                  <a16:creationId xmlns:a16="http://schemas.microsoft.com/office/drawing/2014/main" id="{A6993118-F558-9643-FC0F-533E6D6D5FEB}"/>
                </a:ext>
              </a:extLst>
            </p:cNvPr>
            <p:cNvSpPr>
              <a:spLocks noChangeArrowheads="1"/>
            </p:cNvSpPr>
            <p:nvPr/>
          </p:nvSpPr>
          <p:spPr bwMode="auto">
            <a:xfrm>
              <a:off x="4398324" y="1537768"/>
              <a:ext cx="147600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050" b="1" dirty="0">
                  <a:latin typeface="Calibri" pitchFamily="34" charset="0"/>
                </a:rPr>
                <a:t>Genomförande</a:t>
              </a:r>
            </a:p>
          </p:txBody>
        </p:sp>
        <p:grpSp>
          <p:nvGrpSpPr>
            <p:cNvPr id="16" name="Grupp 15">
              <a:extLst>
                <a:ext uri="{FF2B5EF4-FFF2-40B4-BE49-F238E27FC236}">
                  <a16:creationId xmlns:a16="http://schemas.microsoft.com/office/drawing/2014/main" id="{0AD6427E-81F0-50FA-525A-C46A052E0EFA}"/>
                </a:ext>
              </a:extLst>
            </p:cNvPr>
            <p:cNvGrpSpPr/>
            <p:nvPr/>
          </p:nvGrpSpPr>
          <p:grpSpPr>
            <a:xfrm>
              <a:off x="2247592" y="1789118"/>
              <a:ext cx="191183" cy="490538"/>
              <a:chOff x="1147776" y="4506300"/>
              <a:chExt cx="191183" cy="490538"/>
            </a:xfrm>
          </p:grpSpPr>
          <p:grpSp>
            <p:nvGrpSpPr>
              <p:cNvPr id="30" name="Grupp 29">
                <a:extLst>
                  <a:ext uri="{FF2B5EF4-FFF2-40B4-BE49-F238E27FC236}">
                    <a16:creationId xmlns:a16="http://schemas.microsoft.com/office/drawing/2014/main" id="{D4AB4614-D28F-337C-A2DD-0CEFB196F129}"/>
                  </a:ext>
                </a:extLst>
              </p:cNvPr>
              <p:cNvGrpSpPr/>
              <p:nvPr/>
            </p:nvGrpSpPr>
            <p:grpSpPr>
              <a:xfrm>
                <a:off x="1147776" y="4506300"/>
                <a:ext cx="191183" cy="490538"/>
                <a:chOff x="885813" y="4141989"/>
                <a:chExt cx="191183" cy="490538"/>
              </a:xfrm>
            </p:grpSpPr>
            <p:sp>
              <p:nvSpPr>
                <p:cNvPr id="53" name="Rektangel: rundade hörn 52">
                  <a:extLst>
                    <a:ext uri="{FF2B5EF4-FFF2-40B4-BE49-F238E27FC236}">
                      <a16:creationId xmlns:a16="http://schemas.microsoft.com/office/drawing/2014/main" id="{16E2F65A-8CA9-BB18-59C1-CB071B313896}"/>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54" name="Oval 27">
                  <a:extLst>
                    <a:ext uri="{FF2B5EF4-FFF2-40B4-BE49-F238E27FC236}">
                      <a16:creationId xmlns:a16="http://schemas.microsoft.com/office/drawing/2014/main" id="{02FA3EE0-14F9-DC25-71D3-BA25DF5DFC9C}"/>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52" name="Oval 27">
                <a:extLst>
                  <a:ext uri="{FF2B5EF4-FFF2-40B4-BE49-F238E27FC236}">
                    <a16:creationId xmlns:a16="http://schemas.microsoft.com/office/drawing/2014/main" id="{015E18B3-0A9A-9129-B175-5D7E46D15185}"/>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17" name="Grupp 16">
              <a:extLst>
                <a:ext uri="{FF2B5EF4-FFF2-40B4-BE49-F238E27FC236}">
                  <a16:creationId xmlns:a16="http://schemas.microsoft.com/office/drawing/2014/main" id="{1DA1167D-7064-569B-8A69-B1B27EB5897F}"/>
                </a:ext>
              </a:extLst>
            </p:cNvPr>
            <p:cNvGrpSpPr/>
            <p:nvPr/>
          </p:nvGrpSpPr>
          <p:grpSpPr>
            <a:xfrm>
              <a:off x="4069814" y="1781919"/>
              <a:ext cx="191183" cy="490538"/>
              <a:chOff x="1147776" y="4506300"/>
              <a:chExt cx="191183" cy="490538"/>
            </a:xfrm>
          </p:grpSpPr>
          <p:grpSp>
            <p:nvGrpSpPr>
              <p:cNvPr id="26" name="Grupp 25">
                <a:extLst>
                  <a:ext uri="{FF2B5EF4-FFF2-40B4-BE49-F238E27FC236}">
                    <a16:creationId xmlns:a16="http://schemas.microsoft.com/office/drawing/2014/main" id="{A7ED23A1-8417-3405-3A55-0E18AE5E5FFC}"/>
                  </a:ext>
                </a:extLst>
              </p:cNvPr>
              <p:cNvGrpSpPr/>
              <p:nvPr/>
            </p:nvGrpSpPr>
            <p:grpSpPr>
              <a:xfrm>
                <a:off x="1147776" y="4506300"/>
                <a:ext cx="191183" cy="490538"/>
                <a:chOff x="885813" y="4141989"/>
                <a:chExt cx="191183" cy="490538"/>
              </a:xfrm>
            </p:grpSpPr>
            <p:sp>
              <p:nvSpPr>
                <p:cNvPr id="28" name="Rektangel: rundade hörn 27">
                  <a:extLst>
                    <a:ext uri="{FF2B5EF4-FFF2-40B4-BE49-F238E27FC236}">
                      <a16:creationId xmlns:a16="http://schemas.microsoft.com/office/drawing/2014/main" id="{321E1ED2-71E5-A40F-7E8A-90C21903FD26}"/>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29" name="Oval 27">
                  <a:extLst>
                    <a:ext uri="{FF2B5EF4-FFF2-40B4-BE49-F238E27FC236}">
                      <a16:creationId xmlns:a16="http://schemas.microsoft.com/office/drawing/2014/main" id="{7187BCBF-E169-E4D3-1E15-49A6264A791F}"/>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27" name="Oval 27">
                <a:extLst>
                  <a:ext uri="{FF2B5EF4-FFF2-40B4-BE49-F238E27FC236}">
                    <a16:creationId xmlns:a16="http://schemas.microsoft.com/office/drawing/2014/main" id="{AA8EBD96-5918-45B0-8887-51C252C19B79}"/>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grpSp>
          <p:nvGrpSpPr>
            <p:cNvPr id="18" name="Grupp 17">
              <a:extLst>
                <a:ext uri="{FF2B5EF4-FFF2-40B4-BE49-F238E27FC236}">
                  <a16:creationId xmlns:a16="http://schemas.microsoft.com/office/drawing/2014/main" id="{34AD5DDA-E5F8-2BFC-B7E7-593C26152210}"/>
                </a:ext>
              </a:extLst>
            </p:cNvPr>
            <p:cNvGrpSpPr/>
            <p:nvPr/>
          </p:nvGrpSpPr>
          <p:grpSpPr>
            <a:xfrm>
              <a:off x="5935366" y="1789260"/>
              <a:ext cx="191183" cy="490538"/>
              <a:chOff x="1147776" y="4506300"/>
              <a:chExt cx="191183" cy="490538"/>
            </a:xfrm>
          </p:grpSpPr>
          <p:grpSp>
            <p:nvGrpSpPr>
              <p:cNvPr id="22" name="Grupp 21">
                <a:extLst>
                  <a:ext uri="{FF2B5EF4-FFF2-40B4-BE49-F238E27FC236}">
                    <a16:creationId xmlns:a16="http://schemas.microsoft.com/office/drawing/2014/main" id="{60D2E889-67C7-9E88-4898-7544400FFB82}"/>
                  </a:ext>
                </a:extLst>
              </p:cNvPr>
              <p:cNvGrpSpPr/>
              <p:nvPr/>
            </p:nvGrpSpPr>
            <p:grpSpPr>
              <a:xfrm>
                <a:off x="1147776" y="4506300"/>
                <a:ext cx="191183" cy="490538"/>
                <a:chOff x="885813" y="4141989"/>
                <a:chExt cx="191183" cy="490538"/>
              </a:xfrm>
            </p:grpSpPr>
            <p:sp>
              <p:nvSpPr>
                <p:cNvPr id="24" name="Rektangel: rundade hörn 23">
                  <a:extLst>
                    <a:ext uri="{FF2B5EF4-FFF2-40B4-BE49-F238E27FC236}">
                      <a16:creationId xmlns:a16="http://schemas.microsoft.com/office/drawing/2014/main" id="{4F21F325-1C30-5DBF-70BF-7327E0887176}"/>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latin typeface="Raleway" pitchFamily="2" charset="0"/>
                  </a:endParaRPr>
                </a:p>
              </p:txBody>
            </p:sp>
            <p:sp>
              <p:nvSpPr>
                <p:cNvPr id="25" name="Oval 27">
                  <a:extLst>
                    <a:ext uri="{FF2B5EF4-FFF2-40B4-BE49-F238E27FC236}">
                      <a16:creationId xmlns:a16="http://schemas.microsoft.com/office/drawing/2014/main" id="{8D93A9A0-6706-7F65-B33B-973EBC68651B}"/>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1200">
                    <a:latin typeface="Raleway" pitchFamily="2" charset="0"/>
                  </a:endParaRPr>
                </a:p>
              </p:txBody>
            </p:sp>
          </p:grpSp>
          <p:sp>
            <p:nvSpPr>
              <p:cNvPr id="23" name="Oval 27">
                <a:extLst>
                  <a:ext uri="{FF2B5EF4-FFF2-40B4-BE49-F238E27FC236}">
                    <a16:creationId xmlns:a16="http://schemas.microsoft.com/office/drawing/2014/main" id="{FAF6A59A-31C0-E953-7470-8DAB21B9417C}"/>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sz="1200">
                  <a:latin typeface="Raleway" pitchFamily="2" charset="0"/>
                </a:endParaRPr>
              </a:p>
            </p:txBody>
          </p:sp>
        </p:grpSp>
        <p:sp>
          <p:nvSpPr>
            <p:cNvPr id="19" name="Ellips 18">
              <a:extLst>
                <a:ext uri="{FF2B5EF4-FFF2-40B4-BE49-F238E27FC236}">
                  <a16:creationId xmlns:a16="http://schemas.microsoft.com/office/drawing/2014/main" id="{65CC0306-7EB7-B43C-8430-AEB60CA66267}"/>
                </a:ext>
              </a:extLst>
            </p:cNvPr>
            <p:cNvSpPr/>
            <p:nvPr/>
          </p:nvSpPr>
          <p:spPr>
            <a:xfrm>
              <a:off x="2148301" y="1311086"/>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BP0</a:t>
              </a:r>
            </a:p>
          </p:txBody>
        </p:sp>
        <p:sp>
          <p:nvSpPr>
            <p:cNvPr id="20" name="Ellips 19">
              <a:extLst>
                <a:ext uri="{FF2B5EF4-FFF2-40B4-BE49-F238E27FC236}">
                  <a16:creationId xmlns:a16="http://schemas.microsoft.com/office/drawing/2014/main" id="{999F9A6F-6C58-EED3-4918-1392B04CA7CD}"/>
                </a:ext>
              </a:extLst>
            </p:cNvPr>
            <p:cNvSpPr/>
            <p:nvPr/>
          </p:nvSpPr>
          <p:spPr>
            <a:xfrm>
              <a:off x="3970141" y="1329533"/>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BP2</a:t>
              </a:r>
            </a:p>
          </p:txBody>
        </p:sp>
        <p:sp>
          <p:nvSpPr>
            <p:cNvPr id="21" name="Ellips 20">
              <a:extLst>
                <a:ext uri="{FF2B5EF4-FFF2-40B4-BE49-F238E27FC236}">
                  <a16:creationId xmlns:a16="http://schemas.microsoft.com/office/drawing/2014/main" id="{110E1F64-969D-095A-7D85-868E95E0BA81}"/>
                </a:ext>
              </a:extLst>
            </p:cNvPr>
            <p:cNvSpPr/>
            <p:nvPr/>
          </p:nvSpPr>
          <p:spPr>
            <a:xfrm>
              <a:off x="5829493" y="1346597"/>
              <a:ext cx="383336" cy="310505"/>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700" dirty="0">
                  <a:solidFill>
                    <a:schemeClr val="bg1"/>
                  </a:solidFill>
                </a:rPr>
                <a:t>BP4</a:t>
              </a:r>
            </a:p>
          </p:txBody>
        </p:sp>
      </p:grpSp>
    </p:spTree>
    <p:extLst>
      <p:ext uri="{BB962C8B-B14F-4D97-AF65-F5344CB8AC3E}">
        <p14:creationId xmlns:p14="http://schemas.microsoft.com/office/powerpoint/2010/main" val="283205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F3C954-4333-E3C6-A230-C69CF05D2DD9}"/>
              </a:ext>
            </a:extLst>
          </p:cNvPr>
          <p:cNvSpPr>
            <a:spLocks noGrp="1"/>
          </p:cNvSpPr>
          <p:nvPr>
            <p:ph type="title"/>
          </p:nvPr>
        </p:nvSpPr>
        <p:spPr/>
        <p:txBody>
          <a:bodyPr>
            <a:normAutofit/>
          </a:bodyPr>
          <a:lstStyle/>
          <a:p>
            <a:r>
              <a:rPr lang="sv-SE" sz="3600" dirty="0"/>
              <a:t>Uppdragsorganisation</a:t>
            </a:r>
          </a:p>
        </p:txBody>
      </p:sp>
      <p:sp>
        <p:nvSpPr>
          <p:cNvPr id="4" name="AutoShape 3">
            <a:hlinkClick r:id="" action="ppaction://noaction"/>
            <a:extLst>
              <a:ext uri="{FF2B5EF4-FFF2-40B4-BE49-F238E27FC236}">
                <a16:creationId xmlns:a16="http://schemas.microsoft.com/office/drawing/2014/main" id="{71253D73-88E4-78FD-E67B-861DC541FC57}"/>
              </a:ext>
            </a:extLst>
          </p:cNvPr>
          <p:cNvSpPr>
            <a:spLocks noChangeArrowheads="1"/>
          </p:cNvSpPr>
          <p:nvPr/>
        </p:nvSpPr>
        <p:spPr bwMode="auto">
          <a:xfrm>
            <a:off x="4856519" y="5297224"/>
            <a:ext cx="1926672" cy="514350"/>
          </a:xfrm>
          <a:prstGeom prst="roundRect">
            <a:avLst>
              <a:gd name="adj" fmla="val 16667"/>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dirty="0"/>
              <a:t>Uppdragsgrupp</a:t>
            </a:r>
          </a:p>
        </p:txBody>
      </p:sp>
      <p:sp>
        <p:nvSpPr>
          <p:cNvPr id="5" name="AutoShape 5">
            <a:hlinkClick r:id="" action="ppaction://noaction"/>
            <a:extLst>
              <a:ext uri="{FF2B5EF4-FFF2-40B4-BE49-F238E27FC236}">
                <a16:creationId xmlns:a16="http://schemas.microsoft.com/office/drawing/2014/main" id="{60D343EE-DE99-7A63-75B8-0E1F4F30A980}"/>
              </a:ext>
            </a:extLst>
          </p:cNvPr>
          <p:cNvSpPr>
            <a:spLocks noChangeArrowheads="1"/>
          </p:cNvSpPr>
          <p:nvPr/>
        </p:nvSpPr>
        <p:spPr bwMode="auto">
          <a:xfrm>
            <a:off x="4856519" y="4446324"/>
            <a:ext cx="1926672" cy="539750"/>
          </a:xfrm>
          <a:prstGeom prst="roundRect">
            <a:avLst>
              <a:gd name="adj" fmla="val 16667"/>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dirty="0"/>
              <a:t>Uppdragsledare</a:t>
            </a:r>
          </a:p>
        </p:txBody>
      </p:sp>
      <p:sp>
        <p:nvSpPr>
          <p:cNvPr id="6" name="AutoShape 6">
            <a:hlinkClick r:id="" action="ppaction://noaction"/>
            <a:extLst>
              <a:ext uri="{FF2B5EF4-FFF2-40B4-BE49-F238E27FC236}">
                <a16:creationId xmlns:a16="http://schemas.microsoft.com/office/drawing/2014/main" id="{6CC14928-EFCD-D10C-B1DF-62E641D5F526}"/>
              </a:ext>
            </a:extLst>
          </p:cNvPr>
          <p:cNvSpPr>
            <a:spLocks noChangeArrowheads="1"/>
          </p:cNvSpPr>
          <p:nvPr/>
        </p:nvSpPr>
        <p:spPr bwMode="auto">
          <a:xfrm>
            <a:off x="4855787" y="2522473"/>
            <a:ext cx="1926672" cy="504000"/>
          </a:xfrm>
          <a:prstGeom prst="roundRect">
            <a:avLst>
              <a:gd name="adj" fmla="val 16667"/>
            </a:avLst>
          </a:prstGeom>
          <a:solidFill>
            <a:schemeClr val="bg1">
              <a:lumMod val="85000"/>
            </a:schemeClr>
          </a:solidFill>
          <a:ln w="9360">
            <a:solidFill>
              <a:srgbClr val="000000"/>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a:t>Styrgrupp</a:t>
            </a:r>
          </a:p>
        </p:txBody>
      </p:sp>
      <p:sp>
        <p:nvSpPr>
          <p:cNvPr id="7" name="AutoShape 7">
            <a:hlinkClick r:id="" action="ppaction://noaction"/>
            <a:extLst>
              <a:ext uri="{FF2B5EF4-FFF2-40B4-BE49-F238E27FC236}">
                <a16:creationId xmlns:a16="http://schemas.microsoft.com/office/drawing/2014/main" id="{F5172F43-0B56-E3B3-A9D9-C68D9B4E665A}"/>
              </a:ext>
            </a:extLst>
          </p:cNvPr>
          <p:cNvSpPr>
            <a:spLocks noChangeArrowheads="1"/>
          </p:cNvSpPr>
          <p:nvPr/>
        </p:nvSpPr>
        <p:spPr bwMode="auto">
          <a:xfrm>
            <a:off x="4855787" y="3081744"/>
            <a:ext cx="1926672" cy="504000"/>
          </a:xfrm>
          <a:prstGeom prst="roundRect">
            <a:avLst>
              <a:gd name="adj" fmla="val 16667"/>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a:t>Beställare</a:t>
            </a:r>
          </a:p>
        </p:txBody>
      </p:sp>
      <p:cxnSp>
        <p:nvCxnSpPr>
          <p:cNvPr id="8" name="AutoShape 8">
            <a:extLst>
              <a:ext uri="{FF2B5EF4-FFF2-40B4-BE49-F238E27FC236}">
                <a16:creationId xmlns:a16="http://schemas.microsoft.com/office/drawing/2014/main" id="{175D5667-268B-8051-BDA1-58B659D8CC38}"/>
              </a:ext>
            </a:extLst>
          </p:cNvPr>
          <p:cNvCxnSpPr>
            <a:cxnSpLocks noChangeShapeType="1"/>
            <a:stCxn id="7" idx="2"/>
            <a:endCxn id="5" idx="0"/>
          </p:cNvCxnSpPr>
          <p:nvPr/>
        </p:nvCxnSpPr>
        <p:spPr bwMode="auto">
          <a:xfrm>
            <a:off x="5819123" y="3585744"/>
            <a:ext cx="732" cy="860580"/>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10">
            <a:extLst>
              <a:ext uri="{FF2B5EF4-FFF2-40B4-BE49-F238E27FC236}">
                <a16:creationId xmlns:a16="http://schemas.microsoft.com/office/drawing/2014/main" id="{3380256A-AE4D-26A3-66A7-02F0A4152DD0}"/>
              </a:ext>
            </a:extLst>
          </p:cNvPr>
          <p:cNvGrpSpPr>
            <a:grpSpLocks/>
          </p:cNvGrpSpPr>
          <p:nvPr/>
        </p:nvGrpSpPr>
        <p:grpSpPr bwMode="auto">
          <a:xfrm>
            <a:off x="2038384" y="4449502"/>
            <a:ext cx="1402148" cy="1157288"/>
            <a:chOff x="149" y="1820"/>
            <a:chExt cx="957" cy="729"/>
          </a:xfrm>
        </p:grpSpPr>
        <p:pic>
          <p:nvPicPr>
            <p:cNvPr id="10" name="Picture 11">
              <a:extLst>
                <a:ext uri="{FF2B5EF4-FFF2-40B4-BE49-F238E27FC236}">
                  <a16:creationId xmlns:a16="http://schemas.microsoft.com/office/drawing/2014/main" id="{69449344-A41A-A02D-3748-20F89D31B6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 y="1820"/>
              <a:ext cx="357" cy="3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utoShape 12">
              <a:hlinkClick r:id="" action="ppaction://noaction"/>
              <a:extLst>
                <a:ext uri="{FF2B5EF4-FFF2-40B4-BE49-F238E27FC236}">
                  <a16:creationId xmlns:a16="http://schemas.microsoft.com/office/drawing/2014/main" id="{9278CA41-7624-EF33-B856-6FD9AAE1D9E6}"/>
                </a:ext>
              </a:extLst>
            </p:cNvPr>
            <p:cNvSpPr>
              <a:spLocks noChangeArrowheads="1"/>
            </p:cNvSpPr>
            <p:nvPr/>
          </p:nvSpPr>
          <p:spPr bwMode="auto">
            <a:xfrm>
              <a:off x="149" y="2024"/>
              <a:ext cx="957" cy="52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a:t>Resursägare</a:t>
              </a:r>
            </a:p>
          </p:txBody>
        </p:sp>
      </p:grpSp>
      <p:cxnSp>
        <p:nvCxnSpPr>
          <p:cNvPr id="12" name="AutoShape 16">
            <a:extLst>
              <a:ext uri="{FF2B5EF4-FFF2-40B4-BE49-F238E27FC236}">
                <a16:creationId xmlns:a16="http://schemas.microsoft.com/office/drawing/2014/main" id="{6024129C-67CB-D7C9-2B0B-A16FF11F362E}"/>
              </a:ext>
            </a:extLst>
          </p:cNvPr>
          <p:cNvCxnSpPr>
            <a:cxnSpLocks noChangeShapeType="1"/>
            <a:stCxn id="5" idx="2"/>
            <a:endCxn id="4" idx="0"/>
          </p:cNvCxnSpPr>
          <p:nvPr/>
        </p:nvCxnSpPr>
        <p:spPr bwMode="auto">
          <a:xfrm>
            <a:off x="5819855" y="4986074"/>
            <a:ext cx="0" cy="311150"/>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AutoShape 17">
            <a:extLst>
              <a:ext uri="{FF2B5EF4-FFF2-40B4-BE49-F238E27FC236}">
                <a16:creationId xmlns:a16="http://schemas.microsoft.com/office/drawing/2014/main" id="{7FCB307F-F527-685B-C07E-B69695610DA3}"/>
              </a:ext>
            </a:extLst>
          </p:cNvPr>
          <p:cNvCxnSpPr>
            <a:cxnSpLocks noChangeShapeType="1"/>
            <a:stCxn id="7" idx="2"/>
          </p:cNvCxnSpPr>
          <p:nvPr/>
        </p:nvCxnSpPr>
        <p:spPr bwMode="auto">
          <a:xfrm>
            <a:off x="5819123" y="3585744"/>
            <a:ext cx="2930" cy="612347"/>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8">
            <a:extLst>
              <a:ext uri="{FF2B5EF4-FFF2-40B4-BE49-F238E27FC236}">
                <a16:creationId xmlns:a16="http://schemas.microsoft.com/office/drawing/2014/main" id="{955493B5-A7F1-4D57-B552-188D979C8F0B}"/>
              </a:ext>
            </a:extLst>
          </p:cNvPr>
          <p:cNvCxnSpPr>
            <a:cxnSpLocks noChangeShapeType="1"/>
            <a:endCxn id="5" idx="0"/>
          </p:cNvCxnSpPr>
          <p:nvPr/>
        </p:nvCxnSpPr>
        <p:spPr bwMode="auto">
          <a:xfrm>
            <a:off x="5819123" y="3796653"/>
            <a:ext cx="732" cy="649671"/>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Line 20">
            <a:extLst>
              <a:ext uri="{FF2B5EF4-FFF2-40B4-BE49-F238E27FC236}">
                <a16:creationId xmlns:a16="http://schemas.microsoft.com/office/drawing/2014/main" id="{C7E8DCA9-70BD-7FDE-1F65-6B08C4CC7E90}"/>
              </a:ext>
            </a:extLst>
          </p:cNvPr>
          <p:cNvSpPr>
            <a:spLocks noChangeShapeType="1"/>
          </p:cNvSpPr>
          <p:nvPr/>
        </p:nvSpPr>
        <p:spPr bwMode="auto">
          <a:xfrm>
            <a:off x="4437486" y="4159969"/>
            <a:ext cx="6003646" cy="51"/>
          </a:xfrm>
          <a:prstGeom prst="line">
            <a:avLst/>
          </a:prstGeom>
          <a:noFill/>
          <a:ln w="254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6" name="Text Box 22">
            <a:extLst>
              <a:ext uri="{FF2B5EF4-FFF2-40B4-BE49-F238E27FC236}">
                <a16:creationId xmlns:a16="http://schemas.microsoft.com/office/drawing/2014/main" id="{C155C2D1-7815-C642-CC71-A77109D20CF4}"/>
              </a:ext>
            </a:extLst>
          </p:cNvPr>
          <p:cNvSpPr txBox="1">
            <a:spLocks noChangeArrowheads="1"/>
          </p:cNvSpPr>
          <p:nvPr/>
        </p:nvSpPr>
        <p:spPr bwMode="auto">
          <a:xfrm>
            <a:off x="7200759" y="2825631"/>
            <a:ext cx="318787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dirty="0">
                <a:solidFill>
                  <a:srgbClr val="008000"/>
                </a:solidFill>
              </a:rPr>
              <a:t>Styr mål och ramar</a:t>
            </a:r>
          </a:p>
        </p:txBody>
      </p:sp>
      <p:sp>
        <p:nvSpPr>
          <p:cNvPr id="17" name="Text Box 23">
            <a:extLst>
              <a:ext uri="{FF2B5EF4-FFF2-40B4-BE49-F238E27FC236}">
                <a16:creationId xmlns:a16="http://schemas.microsoft.com/office/drawing/2014/main" id="{4B1C2921-7F4D-F13B-70ED-4497C2AA9C5B}"/>
              </a:ext>
            </a:extLst>
          </p:cNvPr>
          <p:cNvSpPr txBox="1">
            <a:spLocks noChangeArrowheads="1"/>
          </p:cNvSpPr>
          <p:nvPr/>
        </p:nvSpPr>
        <p:spPr bwMode="auto">
          <a:xfrm>
            <a:off x="7200759" y="4891328"/>
            <a:ext cx="2855611" cy="514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dirty="0">
                <a:solidFill>
                  <a:srgbClr val="008000"/>
                </a:solidFill>
              </a:rPr>
              <a:t>Utför inom ramar</a:t>
            </a:r>
          </a:p>
        </p:txBody>
      </p:sp>
      <p:sp>
        <p:nvSpPr>
          <p:cNvPr id="18" name="Line 25">
            <a:extLst>
              <a:ext uri="{FF2B5EF4-FFF2-40B4-BE49-F238E27FC236}">
                <a16:creationId xmlns:a16="http://schemas.microsoft.com/office/drawing/2014/main" id="{6E197755-35B9-FD01-A705-E388DD426086}"/>
              </a:ext>
            </a:extLst>
          </p:cNvPr>
          <p:cNvSpPr>
            <a:spLocks noChangeShapeType="1"/>
          </p:cNvSpPr>
          <p:nvPr/>
        </p:nvSpPr>
        <p:spPr bwMode="auto">
          <a:xfrm>
            <a:off x="1089486" y="6003664"/>
            <a:ext cx="3348000" cy="1587"/>
          </a:xfrm>
          <a:prstGeom prst="line">
            <a:avLst/>
          </a:prstGeom>
          <a:noFill/>
          <a:ln w="254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19" name="Line 26">
            <a:extLst>
              <a:ext uri="{FF2B5EF4-FFF2-40B4-BE49-F238E27FC236}">
                <a16:creationId xmlns:a16="http://schemas.microsoft.com/office/drawing/2014/main" id="{E0B2067D-3AD4-F3E6-6F45-EC3D0C36DFF5}"/>
              </a:ext>
            </a:extLst>
          </p:cNvPr>
          <p:cNvSpPr>
            <a:spLocks noChangeShapeType="1"/>
          </p:cNvSpPr>
          <p:nvPr/>
        </p:nvSpPr>
        <p:spPr bwMode="auto">
          <a:xfrm>
            <a:off x="4437486" y="4168460"/>
            <a:ext cx="0" cy="1836791"/>
          </a:xfrm>
          <a:prstGeom prst="line">
            <a:avLst/>
          </a:prstGeom>
          <a:noFill/>
          <a:ln w="254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0" name="Text Box 27">
            <a:extLst>
              <a:ext uri="{FF2B5EF4-FFF2-40B4-BE49-F238E27FC236}">
                <a16:creationId xmlns:a16="http://schemas.microsoft.com/office/drawing/2014/main" id="{F9D75525-A34D-97A1-4DAF-3BF3A25ACF6C}"/>
              </a:ext>
            </a:extLst>
          </p:cNvPr>
          <p:cNvSpPr txBox="1">
            <a:spLocks noChangeArrowheads="1"/>
          </p:cNvSpPr>
          <p:nvPr/>
        </p:nvSpPr>
        <p:spPr bwMode="auto">
          <a:xfrm>
            <a:off x="1041430" y="5494358"/>
            <a:ext cx="3520756"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dirty="0">
                <a:solidFill>
                  <a:srgbClr val="008000"/>
                </a:solidFill>
              </a:rPr>
              <a:t>Tillhandahåller resurser</a:t>
            </a:r>
          </a:p>
        </p:txBody>
      </p:sp>
      <p:sp>
        <p:nvSpPr>
          <p:cNvPr id="21" name="AutoShape 6">
            <a:hlinkClick r:id="" action="ppaction://noaction"/>
            <a:extLst>
              <a:ext uri="{FF2B5EF4-FFF2-40B4-BE49-F238E27FC236}">
                <a16:creationId xmlns:a16="http://schemas.microsoft.com/office/drawing/2014/main" id="{D925A33A-E5E9-4517-EE6C-47891FD56270}"/>
              </a:ext>
            </a:extLst>
          </p:cNvPr>
          <p:cNvSpPr>
            <a:spLocks noChangeArrowheads="1"/>
          </p:cNvSpPr>
          <p:nvPr/>
        </p:nvSpPr>
        <p:spPr bwMode="auto">
          <a:xfrm>
            <a:off x="1587473" y="2802479"/>
            <a:ext cx="1926672" cy="504000"/>
          </a:xfrm>
          <a:prstGeom prst="roundRect">
            <a:avLst>
              <a:gd name="adj" fmla="val 16667"/>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i="1" dirty="0"/>
              <a:t>Portföljstyrning</a:t>
            </a:r>
          </a:p>
        </p:txBody>
      </p:sp>
      <p:cxnSp>
        <p:nvCxnSpPr>
          <p:cNvPr id="22" name="AutoShape 18">
            <a:extLst>
              <a:ext uri="{FF2B5EF4-FFF2-40B4-BE49-F238E27FC236}">
                <a16:creationId xmlns:a16="http://schemas.microsoft.com/office/drawing/2014/main" id="{ABB5E35F-85B2-9097-78AA-761EF0344184}"/>
              </a:ext>
            </a:extLst>
          </p:cNvPr>
          <p:cNvCxnSpPr>
            <a:cxnSpLocks noChangeShapeType="1"/>
            <a:stCxn id="6" idx="1"/>
            <a:endCxn id="21" idx="3"/>
          </p:cNvCxnSpPr>
          <p:nvPr/>
        </p:nvCxnSpPr>
        <p:spPr bwMode="auto">
          <a:xfrm flipH="1">
            <a:off x="3514145" y="2774473"/>
            <a:ext cx="1341642" cy="280006"/>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textruta 22">
            <a:extLst>
              <a:ext uri="{FF2B5EF4-FFF2-40B4-BE49-F238E27FC236}">
                <a16:creationId xmlns:a16="http://schemas.microsoft.com/office/drawing/2014/main" id="{34B6F053-74B4-91CA-E2CC-A0E4109F33A2}"/>
              </a:ext>
            </a:extLst>
          </p:cNvPr>
          <p:cNvSpPr txBox="1"/>
          <p:nvPr/>
        </p:nvSpPr>
        <p:spPr>
          <a:xfrm>
            <a:off x="1003534" y="1937501"/>
            <a:ext cx="3164438" cy="276999"/>
          </a:xfrm>
          <a:prstGeom prst="rect">
            <a:avLst/>
          </a:prstGeom>
          <a:noFill/>
          <a:ln>
            <a:solidFill>
              <a:schemeClr val="tx1"/>
            </a:solidFill>
          </a:ln>
        </p:spPr>
        <p:txBody>
          <a:bodyPr wrap="square" rtlCol="0">
            <a:spAutoFit/>
          </a:bodyPr>
          <a:lstStyle/>
          <a:p>
            <a:pPr algn="ctr"/>
            <a:r>
              <a:rPr lang="sv-SE" sz="1200" i="1" dirty="0">
                <a:latin typeface="Arial" panose="020B0604020202020204" pitchFamily="34" charset="0"/>
                <a:cs typeface="Arial" panose="020B0604020202020204" pitchFamily="34" charset="0"/>
              </a:rPr>
              <a:t>Ändringshantering beslutas av beställare. </a:t>
            </a:r>
          </a:p>
        </p:txBody>
      </p:sp>
      <p:sp>
        <p:nvSpPr>
          <p:cNvPr id="24" name="Line 20">
            <a:extLst>
              <a:ext uri="{FF2B5EF4-FFF2-40B4-BE49-F238E27FC236}">
                <a16:creationId xmlns:a16="http://schemas.microsoft.com/office/drawing/2014/main" id="{DF6C8CDB-2CAD-B66B-0CAA-DD549C1D1B48}"/>
              </a:ext>
            </a:extLst>
          </p:cNvPr>
          <p:cNvSpPr>
            <a:spLocks noChangeShapeType="1"/>
          </p:cNvSpPr>
          <p:nvPr/>
        </p:nvSpPr>
        <p:spPr bwMode="auto">
          <a:xfrm flipH="1" flipV="1">
            <a:off x="1089486" y="4159994"/>
            <a:ext cx="3348000" cy="0"/>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5" name="Line 20">
            <a:extLst>
              <a:ext uri="{FF2B5EF4-FFF2-40B4-BE49-F238E27FC236}">
                <a16:creationId xmlns:a16="http://schemas.microsoft.com/office/drawing/2014/main" id="{DD4442DD-B6CA-67B7-7797-16F7CE32C416}"/>
              </a:ext>
            </a:extLst>
          </p:cNvPr>
          <p:cNvSpPr>
            <a:spLocks noChangeShapeType="1"/>
          </p:cNvSpPr>
          <p:nvPr/>
        </p:nvSpPr>
        <p:spPr bwMode="auto">
          <a:xfrm flipH="1" flipV="1">
            <a:off x="4437486" y="2104375"/>
            <a:ext cx="0" cy="1485760"/>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cxnSp>
        <p:nvCxnSpPr>
          <p:cNvPr id="26" name="AutoShape 18">
            <a:extLst>
              <a:ext uri="{FF2B5EF4-FFF2-40B4-BE49-F238E27FC236}">
                <a16:creationId xmlns:a16="http://schemas.microsoft.com/office/drawing/2014/main" id="{77A502D8-BD72-0DF5-D0B8-193BCA2134FB}"/>
              </a:ext>
            </a:extLst>
          </p:cNvPr>
          <p:cNvCxnSpPr>
            <a:cxnSpLocks noChangeShapeType="1"/>
            <a:stCxn id="7" idx="1"/>
            <a:endCxn id="21" idx="3"/>
          </p:cNvCxnSpPr>
          <p:nvPr/>
        </p:nvCxnSpPr>
        <p:spPr bwMode="auto">
          <a:xfrm flipH="1" flipV="1">
            <a:off x="3514145" y="3054479"/>
            <a:ext cx="1341642" cy="279265"/>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18">
            <a:extLst>
              <a:ext uri="{FF2B5EF4-FFF2-40B4-BE49-F238E27FC236}">
                <a16:creationId xmlns:a16="http://schemas.microsoft.com/office/drawing/2014/main" id="{BBE06D2F-8AFD-FDDE-0D29-185C709BFC85}"/>
              </a:ext>
            </a:extLst>
          </p:cNvPr>
          <p:cNvCxnSpPr>
            <a:cxnSpLocks noChangeShapeType="1"/>
            <a:stCxn id="4" idx="1"/>
            <a:endCxn id="11" idx="3"/>
          </p:cNvCxnSpPr>
          <p:nvPr/>
        </p:nvCxnSpPr>
        <p:spPr bwMode="auto">
          <a:xfrm flipH="1" flipV="1">
            <a:off x="3440532" y="5190071"/>
            <a:ext cx="1415987" cy="364328"/>
          </a:xfrm>
          <a:prstGeom prst="straightConnector1">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12833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1A22F8-2166-415E-BA30-7836B6E23EE9}"/>
              </a:ext>
            </a:extLst>
          </p:cNvPr>
          <p:cNvSpPr>
            <a:spLocks noGrp="1"/>
          </p:cNvSpPr>
          <p:nvPr>
            <p:ph type="title"/>
          </p:nvPr>
        </p:nvSpPr>
        <p:spPr>
          <a:xfrm>
            <a:off x="602099" y="1019292"/>
            <a:ext cx="10300800" cy="777278"/>
          </a:xfrm>
        </p:spPr>
        <p:txBody>
          <a:bodyPr anchor="t">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altLang="sv-SE" sz="3600" dirty="0">
                <a:cs typeface="Calibri" panose="020F0502020204030204" pitchFamily="34" charset="0"/>
              </a:rPr>
              <a:t>Ändringshanteringsprocessen - Uppdrag</a:t>
            </a:r>
          </a:p>
        </p:txBody>
      </p:sp>
      <p:sp>
        <p:nvSpPr>
          <p:cNvPr id="94" name="Rectangle 89">
            <a:extLst>
              <a:ext uri="{FF2B5EF4-FFF2-40B4-BE49-F238E27FC236}">
                <a16:creationId xmlns:a16="http://schemas.microsoft.com/office/drawing/2014/main" id="{BF805492-226B-476D-9481-9E9BF608381E}"/>
              </a:ext>
            </a:extLst>
          </p:cNvPr>
          <p:cNvSpPr txBox="1">
            <a:spLocks noChangeArrowheads="1"/>
          </p:cNvSpPr>
          <p:nvPr/>
        </p:nvSpPr>
        <p:spPr>
          <a:xfrm>
            <a:off x="518744" y="1833039"/>
            <a:ext cx="7857889" cy="1666082"/>
          </a:xfrm>
          <a:prstGeom prst="rect">
            <a:avLst/>
          </a:prstGeom>
          <a:ln/>
        </p:spPr>
        <p:txBody>
          <a:bodyPr vert="horz" lIns="91440" tIns="12347" rIns="91440" bIns="45720" rtlCol="0" anchor="t">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marL="180975" indent="-180975">
              <a:spcAft>
                <a:spcPts val="288"/>
              </a:spcAft>
              <a:buSzPct val="45000"/>
              <a:buFont typeface="Wingdings" charset="2"/>
              <a:buChar char=""/>
              <a:tabLst>
                <a:tab pos="723900" algn="l"/>
                <a:tab pos="1447800" algn="l"/>
                <a:tab pos="2171700" algn="l"/>
              </a:tabLst>
            </a:pPr>
            <a:r>
              <a:rPr lang="sv-SE" altLang="sv-SE" sz="1600" b="0" dirty="0">
                <a:latin typeface="Calibri" panose="020F0502020204030204" pitchFamily="34" charset="0"/>
                <a:ea typeface="Calibri" panose="020F0502020204030204" pitchFamily="34" charset="0"/>
                <a:cs typeface="Calibri" panose="020F0502020204030204" pitchFamily="34" charset="0"/>
              </a:rPr>
              <a:t>Ändringshanteringsprocessen används när något fastlagt behöver ändras</a:t>
            </a:r>
          </a:p>
          <a:p>
            <a:pPr marL="180975" indent="-180975">
              <a:spcAft>
                <a:spcPts val="288"/>
              </a:spcAft>
              <a:buSzPct val="45000"/>
              <a:buFont typeface="Wingdings" charset="2"/>
              <a:buChar char=""/>
              <a:tabLst>
                <a:tab pos="723900" algn="l"/>
                <a:tab pos="1447800" algn="l"/>
                <a:tab pos="2171700" algn="l"/>
              </a:tabLst>
            </a:pPr>
            <a:r>
              <a:rPr lang="sv-SE" altLang="sv-SE" sz="1600" b="0" dirty="0">
                <a:latin typeface="Calibri" panose="020F0502020204030204" pitchFamily="34" charset="0"/>
                <a:ea typeface="Calibri" panose="020F0502020204030204" pitchFamily="34" charset="0"/>
                <a:cs typeface="Calibri" panose="020F0502020204030204" pitchFamily="34" charset="0"/>
              </a:rPr>
              <a:t>Vem som helst kan skriva en ändringsbegäran</a:t>
            </a:r>
          </a:p>
          <a:p>
            <a:pPr marL="180975" indent="-180975">
              <a:spcAft>
                <a:spcPts val="288"/>
              </a:spcAft>
              <a:buSzPct val="45000"/>
              <a:buFont typeface="Wingdings" charset="2"/>
              <a:buChar char=""/>
              <a:tabLst>
                <a:tab pos="723900" algn="l"/>
                <a:tab pos="1447800" algn="l"/>
                <a:tab pos="2171700" algn="l"/>
              </a:tabLst>
            </a:pPr>
            <a:r>
              <a:rPr lang="sv-SE" altLang="sv-SE" sz="1600" b="0" dirty="0">
                <a:latin typeface="Calibri" panose="020F0502020204030204" pitchFamily="34" charset="0"/>
                <a:ea typeface="Calibri" panose="020F0502020204030204" pitchFamily="34" charset="0"/>
                <a:cs typeface="Calibri" panose="020F0502020204030204" pitchFamily="34" charset="0"/>
              </a:rPr>
              <a:t>Alla ändringsbegäranden registreras i ändringsloggen</a:t>
            </a:r>
          </a:p>
          <a:p>
            <a:pPr marL="180975" indent="-180975">
              <a:spcAft>
                <a:spcPts val="288"/>
              </a:spcAft>
              <a:buSzPct val="45000"/>
              <a:buFont typeface="Wingdings" charset="2"/>
              <a:buChar char=""/>
            </a:pPr>
            <a:r>
              <a:rPr lang="sv-SE" altLang="sv-SE" sz="1600" b="0" dirty="0">
                <a:latin typeface="Calibri" panose="020F0502020204030204" pitchFamily="34" charset="0"/>
                <a:ea typeface="Calibri" panose="020F0502020204030204" pitchFamily="34" charset="0"/>
                <a:cs typeface="Calibri" panose="020F0502020204030204" pitchFamily="34" charset="0"/>
              </a:rPr>
              <a:t>Vid ändringar för uppdrag beslutar styrgruppen något av följande</a:t>
            </a:r>
            <a:r>
              <a:rPr lang="sv-SE" altLang="sv-SE" sz="1600" b="1" dirty="0">
                <a:latin typeface="Calibri" panose="020F0502020204030204" pitchFamily="34" charset="0"/>
                <a:ea typeface="Calibri" panose="020F0502020204030204" pitchFamily="34" charset="0"/>
                <a:cs typeface="Calibri" panose="020F0502020204030204" pitchFamily="34" charset="0"/>
              </a:rPr>
              <a:t>:</a:t>
            </a:r>
          </a:p>
          <a:p>
            <a:pPr marL="361950" lvl="1" indent="-180975">
              <a:buSzPct val="45000"/>
              <a:buFont typeface="Wingdings" panose="05000000000000000000" pitchFamily="2" charset="2"/>
              <a:buChar char="§"/>
            </a:pPr>
            <a:r>
              <a:rPr lang="sv-SE" altLang="sv-SE" sz="1600" dirty="0">
                <a:latin typeface="Calibri" panose="020F0502020204030204" pitchFamily="34" charset="0"/>
                <a:ea typeface="Calibri" panose="020F0502020204030204" pitchFamily="34" charset="0"/>
                <a:cs typeface="Calibri" panose="020F0502020204030204" pitchFamily="34" charset="0"/>
              </a:rPr>
              <a:t>Godkänns</a:t>
            </a:r>
          </a:p>
          <a:p>
            <a:pPr marL="361950" lvl="1" indent="-180975">
              <a:buSzPct val="45000"/>
              <a:buFont typeface="Wingdings" panose="05000000000000000000" pitchFamily="2" charset="2"/>
              <a:buChar char="§"/>
            </a:pPr>
            <a:r>
              <a:rPr lang="sv-SE" altLang="sv-SE" sz="1600" dirty="0">
                <a:latin typeface="Calibri" panose="020F0502020204030204" pitchFamily="34" charset="0"/>
                <a:ea typeface="Calibri" panose="020F0502020204030204" pitchFamily="34" charset="0"/>
                <a:cs typeface="Calibri" panose="020F0502020204030204" pitchFamily="34" charset="0"/>
              </a:rPr>
              <a:t>Utreds</a:t>
            </a:r>
          </a:p>
          <a:p>
            <a:pPr marL="361950" lvl="1" indent="-180975">
              <a:buSzPct val="45000"/>
              <a:buFont typeface="Wingdings" panose="05000000000000000000" pitchFamily="2" charset="2"/>
              <a:buChar char="§"/>
            </a:pPr>
            <a:r>
              <a:rPr lang="sv-SE" altLang="sv-SE" sz="1600" dirty="0">
                <a:latin typeface="Calibri" panose="020F0502020204030204" pitchFamily="34" charset="0"/>
                <a:ea typeface="Calibri" panose="020F0502020204030204" pitchFamily="34" charset="0"/>
                <a:cs typeface="Calibri" panose="020F0502020204030204" pitchFamily="34" charset="0"/>
              </a:rPr>
              <a:t>Förkastas</a:t>
            </a:r>
          </a:p>
          <a:p>
            <a:pPr marL="180975" indent="-180975">
              <a:spcAft>
                <a:spcPts val="288"/>
              </a:spcAft>
              <a:buSzPct val="45000"/>
              <a:buFont typeface="Wingdings" charset="2"/>
              <a:buChar char=""/>
              <a:tabLst>
                <a:tab pos="723900" algn="l"/>
                <a:tab pos="1447800" algn="l"/>
                <a:tab pos="2171700" algn="l"/>
              </a:tabLst>
            </a:pPr>
            <a:endParaRPr lang="sv-SE" altLang="sv-SE" sz="1600" b="0" dirty="0">
              <a:latin typeface="Calibri" panose="020F0502020204030204" pitchFamily="34" charset="0"/>
              <a:ea typeface="Calibri" panose="020F0502020204030204" pitchFamily="34" charset="0"/>
              <a:cs typeface="Calibri" panose="020F0502020204030204" pitchFamily="34" charset="0"/>
            </a:endParaRPr>
          </a:p>
        </p:txBody>
      </p:sp>
      <p:sp>
        <p:nvSpPr>
          <p:cNvPr id="113" name="Text Box 91">
            <a:extLst>
              <a:ext uri="{FF2B5EF4-FFF2-40B4-BE49-F238E27FC236}">
                <a16:creationId xmlns:a16="http://schemas.microsoft.com/office/drawing/2014/main" id="{25F78F84-DCA6-41C8-BE82-277AB551D66E}"/>
              </a:ext>
            </a:extLst>
          </p:cNvPr>
          <p:cNvSpPr txBox="1">
            <a:spLocks noChangeArrowheads="1"/>
          </p:cNvSpPr>
          <p:nvPr/>
        </p:nvSpPr>
        <p:spPr bwMode="auto">
          <a:xfrm>
            <a:off x="9564687" y="1955812"/>
            <a:ext cx="2627313" cy="531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347" rIns="0" bIns="0"/>
          <a:lstStyle>
            <a:lvl1pPr marL="431800" indent="-323850">
              <a:tabLst>
                <a:tab pos="723900" algn="l"/>
                <a:tab pos="1447800" algn="l"/>
                <a:tab pos="2171700" algn="l"/>
              </a:tabLst>
              <a:defRPr>
                <a:solidFill>
                  <a:srgbClr val="000000"/>
                </a:solidFill>
                <a:latin typeface="Arial" charset="0"/>
                <a:ea typeface="SimSun" charset="-122"/>
              </a:defRPr>
            </a:lvl1pPr>
            <a:lvl2pPr>
              <a:tabLst>
                <a:tab pos="723900" algn="l"/>
                <a:tab pos="1447800" algn="l"/>
                <a:tab pos="2171700" algn="l"/>
              </a:tabLst>
              <a:defRPr>
                <a:solidFill>
                  <a:srgbClr val="000000"/>
                </a:solidFill>
                <a:latin typeface="Arial" charset="0"/>
                <a:ea typeface="SimSun" charset="-122"/>
              </a:defRPr>
            </a:lvl2pPr>
            <a:lvl3pPr>
              <a:tabLst>
                <a:tab pos="723900" algn="l"/>
                <a:tab pos="1447800" algn="l"/>
                <a:tab pos="2171700" algn="l"/>
              </a:tabLst>
              <a:defRPr>
                <a:solidFill>
                  <a:srgbClr val="000000"/>
                </a:solidFill>
                <a:latin typeface="Arial" charset="0"/>
                <a:ea typeface="SimSun" charset="-122"/>
              </a:defRPr>
            </a:lvl3pPr>
            <a:lvl4pPr>
              <a:tabLst>
                <a:tab pos="723900" algn="l"/>
                <a:tab pos="1447800" algn="l"/>
                <a:tab pos="2171700" algn="l"/>
              </a:tabLst>
              <a:defRPr>
                <a:solidFill>
                  <a:srgbClr val="000000"/>
                </a:solidFill>
                <a:latin typeface="Arial" charset="0"/>
                <a:ea typeface="SimSun" charset="-122"/>
              </a:defRPr>
            </a:lvl4pPr>
            <a:lvl5pPr>
              <a:tabLst>
                <a:tab pos="723900" algn="l"/>
                <a:tab pos="1447800" algn="l"/>
                <a:tab pos="2171700"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SimSun" charset="-122"/>
              </a:defRPr>
            </a:lvl9pPr>
          </a:lstStyle>
          <a:p>
            <a:pPr marL="180975" indent="-180975">
              <a:spcAft>
                <a:spcPts val="288"/>
              </a:spcAft>
              <a:buSzPct val="45000"/>
              <a:buFont typeface="Wingdings" charset="2"/>
              <a:buChar char=""/>
            </a:pPr>
            <a:endParaRPr lang="sv-SE" altLang="sv-SE" sz="1400" dirty="0"/>
          </a:p>
        </p:txBody>
      </p:sp>
      <p:grpSp>
        <p:nvGrpSpPr>
          <p:cNvPr id="192" name="Grupp 191">
            <a:extLst>
              <a:ext uri="{FF2B5EF4-FFF2-40B4-BE49-F238E27FC236}">
                <a16:creationId xmlns:a16="http://schemas.microsoft.com/office/drawing/2014/main" id="{3866A93C-670E-2979-12B7-A7E50D14BE34}"/>
              </a:ext>
            </a:extLst>
          </p:cNvPr>
          <p:cNvGrpSpPr/>
          <p:nvPr/>
        </p:nvGrpSpPr>
        <p:grpSpPr>
          <a:xfrm>
            <a:off x="518744" y="3808079"/>
            <a:ext cx="10731962" cy="2269991"/>
            <a:chOff x="518744" y="3808080"/>
            <a:chExt cx="8127877" cy="1903786"/>
          </a:xfrm>
        </p:grpSpPr>
        <p:sp>
          <p:nvSpPr>
            <p:cNvPr id="2" name="Pil: femhörning 1">
              <a:extLst>
                <a:ext uri="{FF2B5EF4-FFF2-40B4-BE49-F238E27FC236}">
                  <a16:creationId xmlns:a16="http://schemas.microsoft.com/office/drawing/2014/main" id="{72C2FE94-1D4D-7D8B-E797-8E5941B75684}"/>
                </a:ext>
              </a:extLst>
            </p:cNvPr>
            <p:cNvSpPr/>
            <p:nvPr/>
          </p:nvSpPr>
          <p:spPr>
            <a:xfrm>
              <a:off x="685254" y="4524526"/>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Skriva ändringbegäran</a:t>
              </a:r>
            </a:p>
          </p:txBody>
        </p:sp>
        <p:pic>
          <p:nvPicPr>
            <p:cNvPr id="118" name="Bild 117" descr="Dokument med hel fyllning">
              <a:extLst>
                <a:ext uri="{FF2B5EF4-FFF2-40B4-BE49-F238E27FC236}">
                  <a16:creationId xmlns:a16="http://schemas.microsoft.com/office/drawing/2014/main" id="{41893C2A-B60D-C62B-EE93-DFFCB9992B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230" y="4981620"/>
              <a:ext cx="330458" cy="330458"/>
            </a:xfrm>
            <a:prstGeom prst="rect">
              <a:avLst/>
            </a:prstGeom>
          </p:spPr>
        </p:pic>
        <p:sp>
          <p:nvSpPr>
            <p:cNvPr id="119" name="Pil: femhörning 118">
              <a:extLst>
                <a:ext uri="{FF2B5EF4-FFF2-40B4-BE49-F238E27FC236}">
                  <a16:creationId xmlns:a16="http://schemas.microsoft.com/office/drawing/2014/main" id="{4FBD5BA3-EA62-F4B1-53AF-672E4D790B24}"/>
                </a:ext>
              </a:extLst>
            </p:cNvPr>
            <p:cNvSpPr/>
            <p:nvPr/>
          </p:nvSpPr>
          <p:spPr>
            <a:xfrm>
              <a:off x="3171042" y="4532477"/>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Beslut ändringbegäran</a:t>
              </a:r>
            </a:p>
          </p:txBody>
        </p:sp>
        <p:sp>
          <p:nvSpPr>
            <p:cNvPr id="120" name="Pil: femhörning 119">
              <a:extLst>
                <a:ext uri="{FF2B5EF4-FFF2-40B4-BE49-F238E27FC236}">
                  <a16:creationId xmlns:a16="http://schemas.microsoft.com/office/drawing/2014/main" id="{E0E71132-9EC6-51DC-99CB-C27C49FF78DD}"/>
                </a:ext>
              </a:extLst>
            </p:cNvPr>
            <p:cNvSpPr/>
            <p:nvPr/>
          </p:nvSpPr>
          <p:spPr>
            <a:xfrm>
              <a:off x="6139619" y="4524526"/>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Dokumentera beslut</a:t>
              </a:r>
            </a:p>
          </p:txBody>
        </p:sp>
        <p:sp>
          <p:nvSpPr>
            <p:cNvPr id="121" name="Pil: femhörning 120">
              <a:extLst>
                <a:ext uri="{FF2B5EF4-FFF2-40B4-BE49-F238E27FC236}">
                  <a16:creationId xmlns:a16="http://schemas.microsoft.com/office/drawing/2014/main" id="{B3043F85-DAE8-3721-B65B-EC64749E55ED}"/>
                </a:ext>
              </a:extLst>
            </p:cNvPr>
            <p:cNvSpPr/>
            <p:nvPr/>
          </p:nvSpPr>
          <p:spPr>
            <a:xfrm>
              <a:off x="4640208" y="4524526"/>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Utred alternativ och konsekvenser</a:t>
              </a:r>
            </a:p>
          </p:txBody>
        </p:sp>
        <p:pic>
          <p:nvPicPr>
            <p:cNvPr id="125" name="Bild 124" descr="Dokument med hel fyllning">
              <a:extLst>
                <a:ext uri="{FF2B5EF4-FFF2-40B4-BE49-F238E27FC236}">
                  <a16:creationId xmlns:a16="http://schemas.microsoft.com/office/drawing/2014/main" id="{DD42C34C-49BD-E699-14C1-70D64407E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3719" y="4981620"/>
              <a:ext cx="293688" cy="293688"/>
            </a:xfrm>
            <a:prstGeom prst="rect">
              <a:avLst/>
            </a:prstGeom>
          </p:spPr>
        </p:pic>
        <p:sp>
          <p:nvSpPr>
            <p:cNvPr id="126" name="Pil: femhörning 125">
              <a:extLst>
                <a:ext uri="{FF2B5EF4-FFF2-40B4-BE49-F238E27FC236}">
                  <a16:creationId xmlns:a16="http://schemas.microsoft.com/office/drawing/2014/main" id="{CE9F0591-8F98-D7FA-1713-ABFC4E825814}"/>
                </a:ext>
              </a:extLst>
            </p:cNvPr>
            <p:cNvSpPr/>
            <p:nvPr/>
          </p:nvSpPr>
          <p:spPr>
            <a:xfrm>
              <a:off x="4688372" y="5182466"/>
              <a:ext cx="1075136"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Förkastas</a:t>
              </a:r>
            </a:p>
          </p:txBody>
        </p:sp>
        <p:sp>
          <p:nvSpPr>
            <p:cNvPr id="127" name="Pil: femhörning 126">
              <a:extLst>
                <a:ext uri="{FF2B5EF4-FFF2-40B4-BE49-F238E27FC236}">
                  <a16:creationId xmlns:a16="http://schemas.microsoft.com/office/drawing/2014/main" id="{D01710E5-38FA-ACD9-C1B0-5623152E35CC}"/>
                </a:ext>
              </a:extLst>
            </p:cNvPr>
            <p:cNvSpPr/>
            <p:nvPr/>
          </p:nvSpPr>
          <p:spPr>
            <a:xfrm>
              <a:off x="4655169" y="3932099"/>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Godkänns </a:t>
              </a:r>
            </a:p>
          </p:txBody>
        </p:sp>
        <p:sp>
          <p:nvSpPr>
            <p:cNvPr id="128" name="Pil: femhörning 127">
              <a:extLst>
                <a:ext uri="{FF2B5EF4-FFF2-40B4-BE49-F238E27FC236}">
                  <a16:creationId xmlns:a16="http://schemas.microsoft.com/office/drawing/2014/main" id="{2C9E4E67-603A-DEA1-9DC7-EA80CA96D3C9}"/>
                </a:ext>
              </a:extLst>
            </p:cNvPr>
            <p:cNvSpPr/>
            <p:nvPr/>
          </p:nvSpPr>
          <p:spPr>
            <a:xfrm>
              <a:off x="2063857" y="4090874"/>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Inom uppdragets beslutsmandat</a:t>
              </a:r>
            </a:p>
          </p:txBody>
        </p:sp>
        <p:sp>
          <p:nvSpPr>
            <p:cNvPr id="129" name="Pil: femhörning 128">
              <a:extLst>
                <a:ext uri="{FF2B5EF4-FFF2-40B4-BE49-F238E27FC236}">
                  <a16:creationId xmlns:a16="http://schemas.microsoft.com/office/drawing/2014/main" id="{41D65872-769C-91C7-B747-880C6085F08E}"/>
                </a:ext>
              </a:extLst>
            </p:cNvPr>
            <p:cNvSpPr/>
            <p:nvPr/>
          </p:nvSpPr>
          <p:spPr>
            <a:xfrm>
              <a:off x="2063855" y="4984863"/>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Utanför uppdragets beslutsmandat</a:t>
              </a:r>
            </a:p>
          </p:txBody>
        </p:sp>
        <p:pic>
          <p:nvPicPr>
            <p:cNvPr id="131" name="Bild 130" descr="Manlig profil med hel fyllning">
              <a:extLst>
                <a:ext uri="{FF2B5EF4-FFF2-40B4-BE49-F238E27FC236}">
                  <a16:creationId xmlns:a16="http://schemas.microsoft.com/office/drawing/2014/main" id="{1E020D15-F051-471C-8561-73D6CD0E99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3242" y="3808080"/>
              <a:ext cx="296356" cy="296356"/>
            </a:xfrm>
            <a:prstGeom prst="rect">
              <a:avLst/>
            </a:prstGeom>
          </p:spPr>
        </p:pic>
        <p:pic>
          <p:nvPicPr>
            <p:cNvPr id="133" name="Bild 132" descr="Office Worker-hona med hel fyllning">
              <a:extLst>
                <a:ext uri="{FF2B5EF4-FFF2-40B4-BE49-F238E27FC236}">
                  <a16:creationId xmlns:a16="http://schemas.microsoft.com/office/drawing/2014/main" id="{22B01CC9-D585-23BE-74BF-ED9AA6A9FA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8125" y="5418178"/>
              <a:ext cx="293688" cy="293688"/>
            </a:xfrm>
            <a:prstGeom prst="rect">
              <a:avLst/>
            </a:prstGeom>
          </p:spPr>
        </p:pic>
        <p:sp>
          <p:nvSpPr>
            <p:cNvPr id="134" name="textruta 133">
              <a:extLst>
                <a:ext uri="{FF2B5EF4-FFF2-40B4-BE49-F238E27FC236}">
                  <a16:creationId xmlns:a16="http://schemas.microsoft.com/office/drawing/2014/main" id="{6F1E3AED-70ED-8B88-FA76-902B15A2F625}"/>
                </a:ext>
              </a:extLst>
            </p:cNvPr>
            <p:cNvSpPr txBox="1"/>
            <p:nvPr/>
          </p:nvSpPr>
          <p:spPr>
            <a:xfrm>
              <a:off x="2082268" y="3808935"/>
              <a:ext cx="1040670" cy="246221"/>
            </a:xfrm>
            <a:prstGeom prst="rect">
              <a:avLst/>
            </a:prstGeom>
            <a:noFill/>
          </p:spPr>
          <p:txBody>
            <a:bodyPr wrap="none" rtlCol="0">
              <a:spAutoFit/>
            </a:bodyPr>
            <a:lstStyle/>
            <a:p>
              <a:r>
                <a:rPr lang="sv-SE" sz="1000" dirty="0"/>
                <a:t>Uppdragsledare</a:t>
              </a:r>
            </a:p>
          </p:txBody>
        </p:sp>
        <p:sp>
          <p:nvSpPr>
            <p:cNvPr id="135" name="textruta 134">
              <a:extLst>
                <a:ext uri="{FF2B5EF4-FFF2-40B4-BE49-F238E27FC236}">
                  <a16:creationId xmlns:a16="http://schemas.microsoft.com/office/drawing/2014/main" id="{AAFD1CC2-FDEB-A318-F0C9-E35B3DF7A6E5}"/>
                </a:ext>
              </a:extLst>
            </p:cNvPr>
            <p:cNvSpPr txBox="1"/>
            <p:nvPr/>
          </p:nvSpPr>
          <p:spPr>
            <a:xfrm>
              <a:off x="2078082" y="5440363"/>
              <a:ext cx="1292341" cy="246221"/>
            </a:xfrm>
            <a:prstGeom prst="rect">
              <a:avLst/>
            </a:prstGeom>
            <a:noFill/>
          </p:spPr>
          <p:txBody>
            <a:bodyPr wrap="none" rtlCol="0">
              <a:spAutoFit/>
            </a:bodyPr>
            <a:lstStyle/>
            <a:p>
              <a:r>
                <a:rPr lang="sv-SE" sz="1000" dirty="0"/>
                <a:t>Beställare/styrgrupp</a:t>
              </a:r>
            </a:p>
          </p:txBody>
        </p:sp>
        <p:sp>
          <p:nvSpPr>
            <p:cNvPr id="136" name="Pil: femhörning 135">
              <a:extLst>
                <a:ext uri="{FF2B5EF4-FFF2-40B4-BE49-F238E27FC236}">
                  <a16:creationId xmlns:a16="http://schemas.microsoft.com/office/drawing/2014/main" id="{AD074E4A-B534-179B-C0FC-32D85FD9DAC5}"/>
                </a:ext>
              </a:extLst>
            </p:cNvPr>
            <p:cNvSpPr/>
            <p:nvPr/>
          </p:nvSpPr>
          <p:spPr>
            <a:xfrm>
              <a:off x="7404279" y="4524526"/>
              <a:ext cx="1108339" cy="361879"/>
            </a:xfrm>
            <a:prstGeom prst="homePlate">
              <a:avLst/>
            </a:prstGeom>
            <a:solidFill>
              <a:srgbClr val="12A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Kommunicera och informera</a:t>
              </a:r>
            </a:p>
          </p:txBody>
        </p:sp>
        <p:sp>
          <p:nvSpPr>
            <p:cNvPr id="138" name="textruta 137">
              <a:extLst>
                <a:ext uri="{FF2B5EF4-FFF2-40B4-BE49-F238E27FC236}">
                  <a16:creationId xmlns:a16="http://schemas.microsoft.com/office/drawing/2014/main" id="{6C7B3A09-DDC4-41B9-9F36-CA31B327F22D}"/>
                </a:ext>
              </a:extLst>
            </p:cNvPr>
            <p:cNvSpPr txBox="1"/>
            <p:nvPr/>
          </p:nvSpPr>
          <p:spPr>
            <a:xfrm>
              <a:off x="518744" y="5273409"/>
              <a:ext cx="1356462" cy="246221"/>
            </a:xfrm>
            <a:prstGeom prst="rect">
              <a:avLst/>
            </a:prstGeom>
            <a:noFill/>
          </p:spPr>
          <p:txBody>
            <a:bodyPr wrap="none" rtlCol="0">
              <a:spAutoFit/>
            </a:bodyPr>
            <a:lstStyle/>
            <a:p>
              <a:r>
                <a:rPr lang="sv-SE" sz="1000" dirty="0"/>
                <a:t>Mall ändringsbegäran</a:t>
              </a:r>
            </a:p>
          </p:txBody>
        </p:sp>
        <p:sp>
          <p:nvSpPr>
            <p:cNvPr id="139" name="textruta 138">
              <a:extLst>
                <a:ext uri="{FF2B5EF4-FFF2-40B4-BE49-F238E27FC236}">
                  <a16:creationId xmlns:a16="http://schemas.microsoft.com/office/drawing/2014/main" id="{1AD758DB-3F72-1599-946B-4569FF8A1B5A}"/>
                </a:ext>
              </a:extLst>
            </p:cNvPr>
            <p:cNvSpPr txBox="1"/>
            <p:nvPr/>
          </p:nvSpPr>
          <p:spPr>
            <a:xfrm>
              <a:off x="6183588" y="5258117"/>
              <a:ext cx="873957" cy="246221"/>
            </a:xfrm>
            <a:prstGeom prst="rect">
              <a:avLst/>
            </a:prstGeom>
            <a:noFill/>
          </p:spPr>
          <p:txBody>
            <a:bodyPr wrap="none" rtlCol="0">
              <a:spAutoFit/>
            </a:bodyPr>
            <a:lstStyle/>
            <a:p>
              <a:r>
                <a:rPr lang="sv-SE" sz="1000" dirty="0"/>
                <a:t>Ändringslogg</a:t>
              </a:r>
            </a:p>
          </p:txBody>
        </p:sp>
        <p:cxnSp>
          <p:nvCxnSpPr>
            <p:cNvPr id="143" name="Koppling: vinklad 142">
              <a:extLst>
                <a:ext uri="{FF2B5EF4-FFF2-40B4-BE49-F238E27FC236}">
                  <a16:creationId xmlns:a16="http://schemas.microsoft.com/office/drawing/2014/main" id="{187C18BA-B24C-91A4-C262-48B1937229C6}"/>
                </a:ext>
              </a:extLst>
            </p:cNvPr>
            <p:cNvCxnSpPr>
              <a:stCxn id="2" idx="3"/>
              <a:endCxn id="129" idx="1"/>
            </p:cNvCxnSpPr>
            <p:nvPr/>
          </p:nvCxnSpPr>
          <p:spPr>
            <a:xfrm>
              <a:off x="1793593" y="4705466"/>
              <a:ext cx="270262" cy="4603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Koppling: vinklad 144">
              <a:extLst>
                <a:ext uri="{FF2B5EF4-FFF2-40B4-BE49-F238E27FC236}">
                  <a16:creationId xmlns:a16="http://schemas.microsoft.com/office/drawing/2014/main" id="{931BDABC-D5BC-49BB-A8B7-02CD1DD21DD8}"/>
                </a:ext>
              </a:extLst>
            </p:cNvPr>
            <p:cNvCxnSpPr>
              <a:stCxn id="2" idx="3"/>
              <a:endCxn id="128" idx="1"/>
            </p:cNvCxnSpPr>
            <p:nvPr/>
          </p:nvCxnSpPr>
          <p:spPr>
            <a:xfrm flipV="1">
              <a:off x="1793593" y="4271814"/>
              <a:ext cx="270264" cy="4336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Koppling: vinklad 146">
              <a:extLst>
                <a:ext uri="{FF2B5EF4-FFF2-40B4-BE49-F238E27FC236}">
                  <a16:creationId xmlns:a16="http://schemas.microsoft.com/office/drawing/2014/main" id="{6EB67FA3-F8CF-0901-845B-8757D8844713}"/>
                </a:ext>
              </a:extLst>
            </p:cNvPr>
            <p:cNvCxnSpPr>
              <a:stCxn id="128" idx="3"/>
              <a:endCxn id="119" idx="0"/>
            </p:cNvCxnSpPr>
            <p:nvPr/>
          </p:nvCxnSpPr>
          <p:spPr>
            <a:xfrm>
              <a:off x="3172196" y="4271814"/>
              <a:ext cx="462546" cy="260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Koppling: vinklad 148">
              <a:extLst>
                <a:ext uri="{FF2B5EF4-FFF2-40B4-BE49-F238E27FC236}">
                  <a16:creationId xmlns:a16="http://schemas.microsoft.com/office/drawing/2014/main" id="{1D52F304-B56F-E1EE-8438-9DE24952DDE8}"/>
                </a:ext>
              </a:extLst>
            </p:cNvPr>
            <p:cNvCxnSpPr>
              <a:stCxn id="129" idx="3"/>
              <a:endCxn id="119" idx="2"/>
            </p:cNvCxnSpPr>
            <p:nvPr/>
          </p:nvCxnSpPr>
          <p:spPr>
            <a:xfrm flipV="1">
              <a:off x="3172194" y="4894356"/>
              <a:ext cx="462548" cy="2714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Koppling: vinklad 150">
              <a:extLst>
                <a:ext uri="{FF2B5EF4-FFF2-40B4-BE49-F238E27FC236}">
                  <a16:creationId xmlns:a16="http://schemas.microsoft.com/office/drawing/2014/main" id="{50B5C1A4-DB29-069D-704D-CFD1DE12C322}"/>
                </a:ext>
              </a:extLst>
            </p:cNvPr>
            <p:cNvCxnSpPr>
              <a:stCxn id="119" idx="3"/>
              <a:endCxn id="127" idx="1"/>
            </p:cNvCxnSpPr>
            <p:nvPr/>
          </p:nvCxnSpPr>
          <p:spPr>
            <a:xfrm flipV="1">
              <a:off x="4279381" y="4113039"/>
              <a:ext cx="375788" cy="600378"/>
            </a:xfrm>
            <a:prstGeom prst="bentConnector3">
              <a:avLst>
                <a:gd name="adj1" fmla="val 544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Koppling: vinklad 152">
              <a:extLst>
                <a:ext uri="{FF2B5EF4-FFF2-40B4-BE49-F238E27FC236}">
                  <a16:creationId xmlns:a16="http://schemas.microsoft.com/office/drawing/2014/main" id="{BCE05FE8-68DF-C093-4D1C-508AB1FD82ED}"/>
                </a:ext>
              </a:extLst>
            </p:cNvPr>
            <p:cNvCxnSpPr>
              <a:cxnSpLocks/>
              <a:stCxn id="119" idx="3"/>
              <a:endCxn id="126" idx="1"/>
            </p:cNvCxnSpPr>
            <p:nvPr/>
          </p:nvCxnSpPr>
          <p:spPr>
            <a:xfrm>
              <a:off x="4279381" y="4713417"/>
              <a:ext cx="408991" cy="6499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Koppling: vinklad 156">
              <a:extLst>
                <a:ext uri="{FF2B5EF4-FFF2-40B4-BE49-F238E27FC236}">
                  <a16:creationId xmlns:a16="http://schemas.microsoft.com/office/drawing/2014/main" id="{3D0C7943-E5EE-68F9-4147-9AE590C54A80}"/>
                </a:ext>
              </a:extLst>
            </p:cNvPr>
            <p:cNvCxnSpPr>
              <a:stCxn id="127" idx="3"/>
              <a:endCxn id="120" idx="1"/>
            </p:cNvCxnSpPr>
            <p:nvPr/>
          </p:nvCxnSpPr>
          <p:spPr>
            <a:xfrm>
              <a:off x="5763508" y="4113039"/>
              <a:ext cx="376111" cy="5924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Rak koppling 174">
              <a:extLst>
                <a:ext uri="{FF2B5EF4-FFF2-40B4-BE49-F238E27FC236}">
                  <a16:creationId xmlns:a16="http://schemas.microsoft.com/office/drawing/2014/main" id="{D505DCD4-A831-F89B-3C5D-2C715E5635FB}"/>
                </a:ext>
              </a:extLst>
            </p:cNvPr>
            <p:cNvCxnSpPr>
              <a:cxnSpLocks/>
              <a:stCxn id="121" idx="3"/>
              <a:endCxn id="120" idx="1"/>
            </p:cNvCxnSpPr>
            <p:nvPr/>
          </p:nvCxnSpPr>
          <p:spPr>
            <a:xfrm>
              <a:off x="5748547" y="4705466"/>
              <a:ext cx="391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Koppling: vinklad 176">
              <a:extLst>
                <a:ext uri="{FF2B5EF4-FFF2-40B4-BE49-F238E27FC236}">
                  <a16:creationId xmlns:a16="http://schemas.microsoft.com/office/drawing/2014/main" id="{4733B0A8-F422-DF32-B378-C4A56B4CA9AE}"/>
                </a:ext>
              </a:extLst>
            </p:cNvPr>
            <p:cNvCxnSpPr>
              <a:cxnSpLocks/>
              <a:stCxn id="126" idx="3"/>
              <a:endCxn id="120" idx="1"/>
            </p:cNvCxnSpPr>
            <p:nvPr/>
          </p:nvCxnSpPr>
          <p:spPr>
            <a:xfrm flipV="1">
              <a:off x="5763508" y="4705466"/>
              <a:ext cx="376111" cy="6579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1" name="Rak pilkoppling 180">
              <a:extLst>
                <a:ext uri="{FF2B5EF4-FFF2-40B4-BE49-F238E27FC236}">
                  <a16:creationId xmlns:a16="http://schemas.microsoft.com/office/drawing/2014/main" id="{9BCBFC9A-9833-19F7-481E-19735F885F08}"/>
                </a:ext>
              </a:extLst>
            </p:cNvPr>
            <p:cNvCxnSpPr>
              <a:stCxn id="120" idx="3"/>
              <a:endCxn id="136" idx="1"/>
            </p:cNvCxnSpPr>
            <p:nvPr/>
          </p:nvCxnSpPr>
          <p:spPr>
            <a:xfrm>
              <a:off x="7247958" y="4705466"/>
              <a:ext cx="156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Rak pilkoppling 185">
              <a:extLst>
                <a:ext uri="{FF2B5EF4-FFF2-40B4-BE49-F238E27FC236}">
                  <a16:creationId xmlns:a16="http://schemas.microsoft.com/office/drawing/2014/main" id="{AEFBE328-B749-03B1-7F9A-CB836D56EC2E}"/>
                </a:ext>
              </a:extLst>
            </p:cNvPr>
            <p:cNvCxnSpPr>
              <a:stCxn id="119" idx="3"/>
              <a:endCxn id="121" idx="1"/>
            </p:cNvCxnSpPr>
            <p:nvPr/>
          </p:nvCxnSpPr>
          <p:spPr>
            <a:xfrm flipV="1">
              <a:off x="4279381" y="4705466"/>
              <a:ext cx="360827" cy="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8" name="Bild 187" descr="Manlig profil med hel fyllning">
              <a:extLst>
                <a:ext uri="{FF2B5EF4-FFF2-40B4-BE49-F238E27FC236}">
                  <a16:creationId xmlns:a16="http://schemas.microsoft.com/office/drawing/2014/main" id="{41E7DD74-72D5-6147-A58D-A78C2DADE0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2251" y="4184766"/>
              <a:ext cx="296356" cy="296356"/>
            </a:xfrm>
            <a:prstGeom prst="rect">
              <a:avLst/>
            </a:prstGeom>
          </p:spPr>
        </p:pic>
        <p:sp>
          <p:nvSpPr>
            <p:cNvPr id="189" name="textruta 188">
              <a:extLst>
                <a:ext uri="{FF2B5EF4-FFF2-40B4-BE49-F238E27FC236}">
                  <a16:creationId xmlns:a16="http://schemas.microsoft.com/office/drawing/2014/main" id="{03AF04FE-D46A-AEE2-E850-EE90FB1A7478}"/>
                </a:ext>
              </a:extLst>
            </p:cNvPr>
            <p:cNvSpPr txBox="1"/>
            <p:nvPr/>
          </p:nvSpPr>
          <p:spPr>
            <a:xfrm>
              <a:off x="6221277" y="4185621"/>
              <a:ext cx="1040670" cy="246221"/>
            </a:xfrm>
            <a:prstGeom prst="rect">
              <a:avLst/>
            </a:prstGeom>
            <a:noFill/>
          </p:spPr>
          <p:txBody>
            <a:bodyPr wrap="none" rtlCol="0">
              <a:spAutoFit/>
            </a:bodyPr>
            <a:lstStyle/>
            <a:p>
              <a:r>
                <a:rPr lang="sv-SE" sz="1000" dirty="0"/>
                <a:t>Uppdragsledare</a:t>
              </a:r>
            </a:p>
          </p:txBody>
        </p:sp>
        <p:pic>
          <p:nvPicPr>
            <p:cNvPr id="190" name="Bild 189" descr="Manlig profil med hel fyllning">
              <a:extLst>
                <a:ext uri="{FF2B5EF4-FFF2-40B4-BE49-F238E27FC236}">
                  <a16:creationId xmlns:a16="http://schemas.microsoft.com/office/drawing/2014/main" id="{6E79FA4E-0254-2ECC-1530-2422E8BF5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6925" y="4184766"/>
              <a:ext cx="296356" cy="296356"/>
            </a:xfrm>
            <a:prstGeom prst="rect">
              <a:avLst/>
            </a:prstGeom>
          </p:spPr>
        </p:pic>
        <p:sp>
          <p:nvSpPr>
            <p:cNvPr id="191" name="textruta 190">
              <a:extLst>
                <a:ext uri="{FF2B5EF4-FFF2-40B4-BE49-F238E27FC236}">
                  <a16:creationId xmlns:a16="http://schemas.microsoft.com/office/drawing/2014/main" id="{3645E29C-F459-34DA-08A7-CC2869616B17}"/>
                </a:ext>
              </a:extLst>
            </p:cNvPr>
            <p:cNvSpPr txBox="1"/>
            <p:nvPr/>
          </p:nvSpPr>
          <p:spPr>
            <a:xfrm>
              <a:off x="7605951" y="4185621"/>
              <a:ext cx="1040670" cy="246221"/>
            </a:xfrm>
            <a:prstGeom prst="rect">
              <a:avLst/>
            </a:prstGeom>
            <a:noFill/>
          </p:spPr>
          <p:txBody>
            <a:bodyPr wrap="none" rtlCol="0">
              <a:spAutoFit/>
            </a:bodyPr>
            <a:lstStyle/>
            <a:p>
              <a:r>
                <a:rPr lang="sv-SE" sz="1000" dirty="0"/>
                <a:t>Uppdragsledare</a:t>
              </a:r>
            </a:p>
          </p:txBody>
        </p:sp>
      </p:grpSp>
    </p:spTree>
    <p:extLst>
      <p:ext uri="{BB962C8B-B14F-4D97-AF65-F5344CB8AC3E}">
        <p14:creationId xmlns:p14="http://schemas.microsoft.com/office/powerpoint/2010/main" val="416008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Ansvar – Uppdragsledare</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p:txBody>
          <a:bodyPr>
            <a:normAutofit/>
          </a:bodyPr>
          <a:lstStyle/>
          <a:p>
            <a:pPr marL="0" indent="0">
              <a:lnSpc>
                <a:spcPct val="120000"/>
              </a:lnSpc>
              <a:spcBef>
                <a:spcPts val="600"/>
              </a:spcBef>
              <a:buNone/>
            </a:pPr>
            <a:r>
              <a:rPr lang="sv-SE" sz="1400" dirty="0">
                <a:latin typeface="Calibri" panose="020F0502020204030204" pitchFamily="34" charset="0"/>
                <a:cs typeface="Calibri" panose="020F0502020204030204" pitchFamily="34" charset="0"/>
              </a:rPr>
              <a:t>Uppdragsledaren är direkt underställd beställaren och styrgruppen och ansvarar för att uppdraget drivs mot de mål inom de ramar som finns i uppdragsspecifikationen. Huvuduppgiften är att ansvara för planering och daglig styrning av tilldelade resurser så att projektets mål nås.</a:t>
            </a:r>
          </a:p>
          <a:p>
            <a:pPr marL="0" indent="0">
              <a:lnSpc>
                <a:spcPct val="120000"/>
              </a:lnSpc>
              <a:spcBef>
                <a:spcPts val="600"/>
              </a:spcBef>
              <a:buNone/>
            </a:pPr>
            <a:r>
              <a:rPr lang="sv-SE" sz="1400" b="1" dirty="0">
                <a:latin typeface="Calibri" panose="020F0502020204030204" pitchFamily="34" charset="0"/>
                <a:cs typeface="Calibri" panose="020F0502020204030204" pitchFamily="34" charset="0"/>
              </a:rPr>
              <a:t>Uppgifter:</a:t>
            </a:r>
          </a:p>
          <a:p>
            <a:pPr>
              <a:lnSpc>
                <a:spcPct val="120000"/>
              </a:lnSpc>
              <a:spcBef>
                <a:spcPts val="600"/>
              </a:spcBef>
            </a:pPr>
            <a:r>
              <a:rPr lang="sv-SE" sz="1400" dirty="0">
                <a:latin typeface="Calibri" panose="020F0502020204030204" pitchFamily="34" charset="0"/>
                <a:cs typeface="Calibri" panose="020F0502020204030204" pitchFamily="34" charset="0"/>
              </a:rPr>
              <a:t>Planerar uppdraget tillsammans med uppdragsgruppen (enligt checklista Planering)</a:t>
            </a:r>
          </a:p>
          <a:p>
            <a:pPr>
              <a:lnSpc>
                <a:spcPct val="120000"/>
              </a:lnSpc>
              <a:spcBef>
                <a:spcPts val="600"/>
              </a:spcBef>
            </a:pPr>
            <a:r>
              <a:rPr lang="sv-SE" sz="1400" dirty="0">
                <a:latin typeface="Calibri" panose="020F0502020204030204" pitchFamily="34" charset="0"/>
                <a:cs typeface="Calibri" panose="020F0502020204030204" pitchFamily="34" charset="0"/>
              </a:rPr>
              <a:t>Upprättar budget, tidplan och aktivitetslista för projektfaser och projektet totalt</a:t>
            </a:r>
          </a:p>
          <a:p>
            <a:pPr>
              <a:lnSpc>
                <a:spcPct val="120000"/>
              </a:lnSpc>
              <a:spcBef>
                <a:spcPts val="600"/>
              </a:spcBef>
            </a:pPr>
            <a:r>
              <a:rPr lang="sv-SE" sz="1400" dirty="0">
                <a:latin typeface="Calibri" panose="020F0502020204030204" pitchFamily="34" charset="0"/>
                <a:cs typeface="Calibri" panose="020F0502020204030204" pitchFamily="34" charset="0"/>
              </a:rPr>
              <a:t>Styr uppdraget mot dess mål inom ramarna för projektdirektiv/projektplan</a:t>
            </a:r>
          </a:p>
          <a:p>
            <a:pPr>
              <a:lnSpc>
                <a:spcPct val="120000"/>
              </a:lnSpc>
              <a:spcBef>
                <a:spcPts val="600"/>
              </a:spcBef>
            </a:pPr>
            <a:r>
              <a:rPr lang="sv-SE" sz="1400" dirty="0">
                <a:latin typeface="Calibri" panose="020F0502020204030204" pitchFamily="34" charset="0"/>
                <a:cs typeface="Calibri" panose="020F0502020204030204" pitchFamily="34" charset="0"/>
              </a:rPr>
              <a:t>Kommunicerar uppdragets status och progress till uppdragets intressenter. </a:t>
            </a:r>
          </a:p>
          <a:p>
            <a:pPr>
              <a:lnSpc>
                <a:spcPct val="120000"/>
              </a:lnSpc>
              <a:spcBef>
                <a:spcPts val="600"/>
              </a:spcBef>
            </a:pPr>
            <a:r>
              <a:rPr lang="sv-SE" sz="1400" dirty="0">
                <a:latin typeface="Calibri" panose="020F0502020204030204" pitchFamily="34" charset="0"/>
                <a:cs typeface="Calibri" panose="020F0502020204030204" pitchFamily="34" charset="0"/>
              </a:rPr>
              <a:t>Identifierar eventuella problem samt föreslår förbättringar i arbetssätt, metoder och rutiner</a:t>
            </a:r>
          </a:p>
          <a:p>
            <a:pPr>
              <a:lnSpc>
                <a:spcPct val="120000"/>
              </a:lnSpc>
              <a:spcBef>
                <a:spcPts val="600"/>
              </a:spcBef>
            </a:pPr>
            <a:r>
              <a:rPr lang="sv-SE" sz="1400" dirty="0">
                <a:latin typeface="Calibri" panose="020F0502020204030204" pitchFamily="34" charset="0"/>
                <a:cs typeface="Calibri" panose="020F0502020204030204" pitchFamily="34" charset="0"/>
              </a:rPr>
              <a:t>Genomför uppdragsutvärdering</a:t>
            </a:r>
          </a:p>
          <a:p>
            <a:pPr marL="342900" indent="-342900">
              <a:lnSpc>
                <a:spcPct val="120000"/>
              </a:lnSpc>
              <a:spcBef>
                <a:spcPts val="600"/>
              </a:spcBef>
              <a:buFont typeface="Arial" panose="020B0604020202020204" pitchFamily="34" charset="0"/>
              <a:buChar char="•"/>
            </a:pPr>
            <a:endParaRPr lang="sv-SE" sz="1400" dirty="0">
              <a:latin typeface="Calibri" panose="020F0502020204030204" pitchFamily="34" charset="0"/>
              <a:cs typeface="Calibri" panose="020F0502020204030204" pitchFamily="34" charset="0"/>
            </a:endParaRPr>
          </a:p>
          <a:p>
            <a:pPr marL="0" indent="0">
              <a:lnSpc>
                <a:spcPct val="120000"/>
              </a:lnSpc>
              <a:spcBef>
                <a:spcPts val="600"/>
              </a:spcBef>
              <a:buNone/>
            </a:pPr>
            <a:r>
              <a:rPr lang="sv-SE" sz="1400" b="1" dirty="0">
                <a:latin typeface="Calibri" panose="020F0502020204030204" pitchFamily="34" charset="0"/>
                <a:cs typeface="Calibri" panose="020F0502020204030204" pitchFamily="34" charset="0"/>
              </a:rPr>
              <a:t>Uppdragsledaren bör ha organisationskunskap, verksamhetskunskap, metodkunskap samt ledarskap.</a:t>
            </a:r>
          </a:p>
          <a:p>
            <a:pPr>
              <a:lnSpc>
                <a:spcPct val="120000"/>
              </a:lnSpc>
              <a:spcBef>
                <a:spcPts val="600"/>
              </a:spcBef>
            </a:pPr>
            <a:endParaRPr lang="sv-SE" sz="1400" dirty="0"/>
          </a:p>
        </p:txBody>
      </p:sp>
    </p:spTree>
    <p:extLst>
      <p:ext uri="{BB962C8B-B14F-4D97-AF65-F5344CB8AC3E}">
        <p14:creationId xmlns:p14="http://schemas.microsoft.com/office/powerpoint/2010/main" val="48709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Ansvar – Uppdragsmedlem</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a:xfrm>
            <a:off x="894844" y="2088065"/>
            <a:ext cx="11144756" cy="3933717"/>
          </a:xfrm>
        </p:spPr>
        <p:txBody>
          <a:bodyPr>
            <a:noAutofit/>
          </a:bodyPr>
          <a:lstStyle/>
          <a:p>
            <a:pPr marL="0" indent="0">
              <a:lnSpc>
                <a:spcPct val="120000"/>
              </a:lnSpc>
              <a:spcBef>
                <a:spcPts val="600"/>
              </a:spcBef>
              <a:buNone/>
            </a:pPr>
            <a:r>
              <a:rPr lang="sv-SE" sz="1400" dirty="0">
                <a:latin typeface="Calibri" panose="020F0502020204030204" pitchFamily="34" charset="0"/>
                <a:cs typeface="Calibri" panose="020F0502020204030204" pitchFamily="34" charset="0"/>
              </a:rPr>
              <a:t>Uppdragets medlemmar har som uppgift att genomföra de planerade aktiviteter som leder till projektets mål eller att utarbeta underlag för beslut.</a:t>
            </a:r>
          </a:p>
          <a:p>
            <a:pPr marL="0" indent="0">
              <a:lnSpc>
                <a:spcPct val="120000"/>
              </a:lnSpc>
              <a:spcBef>
                <a:spcPts val="600"/>
              </a:spcBef>
              <a:buNone/>
            </a:pPr>
            <a:br>
              <a:rPr lang="sv-SE" sz="1400" dirty="0">
                <a:latin typeface="Calibri" panose="020F0502020204030204" pitchFamily="34" charset="0"/>
                <a:cs typeface="Calibri" panose="020F0502020204030204" pitchFamily="34" charset="0"/>
              </a:rPr>
            </a:br>
            <a:r>
              <a:rPr lang="sv-SE" sz="1400" b="1" dirty="0">
                <a:latin typeface="Calibri" panose="020F0502020204030204" pitchFamily="34" charset="0"/>
                <a:cs typeface="Calibri" panose="020F0502020204030204" pitchFamily="34" charset="0"/>
              </a:rPr>
              <a:t>Uppgifter</a:t>
            </a:r>
            <a:endParaRPr lang="sv-SE" sz="1400" dirty="0">
              <a:latin typeface="Calibri" panose="020F0502020204030204" pitchFamily="34" charset="0"/>
              <a:cs typeface="Calibri" panose="020F0502020204030204" pitchFamily="34" charset="0"/>
            </a:endParaRPr>
          </a:p>
          <a:p>
            <a:pPr>
              <a:lnSpc>
                <a:spcPct val="120000"/>
              </a:lnSpc>
              <a:spcBef>
                <a:spcPts val="600"/>
              </a:spcBef>
            </a:pPr>
            <a:r>
              <a:rPr lang="sv-SE" sz="1400" dirty="0">
                <a:latin typeface="Calibri" panose="020F0502020204030204" pitchFamily="34" charset="0"/>
                <a:cs typeface="Calibri" panose="020F0502020204030204" pitchFamily="34" charset="0"/>
              </a:rPr>
              <a:t>Förstå och respektera uppdragets mål, samt dess arbetsformer, besluts- och rapporteringsvägar</a:t>
            </a:r>
          </a:p>
          <a:p>
            <a:pPr>
              <a:lnSpc>
                <a:spcPct val="120000"/>
              </a:lnSpc>
              <a:spcBef>
                <a:spcPts val="600"/>
              </a:spcBef>
            </a:pPr>
            <a:r>
              <a:rPr lang="sv-SE" sz="1400" dirty="0">
                <a:latin typeface="Calibri" panose="020F0502020204030204" pitchFamily="34" charset="0"/>
                <a:cs typeface="Calibri" panose="020F0502020204030204" pitchFamily="34" charset="0"/>
              </a:rPr>
              <a:t>Bedöma förutsättningarna, planera och genomföra arbetsuppgifter (arbetstid, kalendertid, resurs/kostnad, egen/gruppens kompetens/vilja.)</a:t>
            </a:r>
          </a:p>
          <a:p>
            <a:pPr>
              <a:lnSpc>
                <a:spcPct val="120000"/>
              </a:lnSpc>
              <a:spcBef>
                <a:spcPts val="600"/>
              </a:spcBef>
            </a:pPr>
            <a:r>
              <a:rPr lang="sv-SE" sz="1400" dirty="0">
                <a:latin typeface="Calibri" panose="020F0502020204030204" pitchFamily="34" charset="0"/>
                <a:cs typeface="Calibri" panose="020F0502020204030204" pitchFamily="34" charset="0"/>
              </a:rPr>
              <a:t>Komma överens med uppdragsledaren om förutsättningarna innan start av arbetsuppgift</a:t>
            </a:r>
          </a:p>
          <a:p>
            <a:pPr>
              <a:lnSpc>
                <a:spcPct val="120000"/>
              </a:lnSpc>
              <a:spcBef>
                <a:spcPts val="600"/>
              </a:spcBef>
            </a:pPr>
            <a:r>
              <a:rPr lang="sv-SE" sz="1400" dirty="0">
                <a:latin typeface="Calibri" panose="020F0502020204030204" pitchFamily="34" charset="0"/>
                <a:cs typeface="Calibri" panose="020F0502020204030204" pitchFamily="34" charset="0"/>
              </a:rPr>
              <a:t>Ansvara för uppföljning av sitt personliga resultat samt meddela avvikelser och problem</a:t>
            </a:r>
          </a:p>
          <a:p>
            <a:pPr>
              <a:lnSpc>
                <a:spcPct val="120000"/>
              </a:lnSpc>
              <a:spcBef>
                <a:spcPts val="600"/>
              </a:spcBef>
            </a:pPr>
            <a:r>
              <a:rPr lang="sv-SE" sz="1400" dirty="0">
                <a:latin typeface="Calibri" panose="020F0502020204030204" pitchFamily="34" charset="0"/>
                <a:cs typeface="Calibri" panose="020F0502020204030204" pitchFamily="34" charset="0"/>
              </a:rPr>
              <a:t>Informera om beslut och gjorda avvägningar</a:t>
            </a:r>
          </a:p>
          <a:p>
            <a:pPr>
              <a:lnSpc>
                <a:spcPct val="120000"/>
              </a:lnSpc>
              <a:spcBef>
                <a:spcPts val="600"/>
              </a:spcBef>
            </a:pPr>
            <a:r>
              <a:rPr lang="sv-SE" sz="1400" dirty="0">
                <a:latin typeface="Calibri" panose="020F0502020204030204" pitchFamily="34" charset="0"/>
                <a:cs typeface="Calibri" panose="020F0502020204030204" pitchFamily="34" charset="0"/>
              </a:rPr>
              <a:t>Precisera eget behov av utbildning, stöd och information för medverkan</a:t>
            </a:r>
          </a:p>
          <a:p>
            <a:pPr>
              <a:lnSpc>
                <a:spcPct val="120000"/>
              </a:lnSpc>
              <a:spcBef>
                <a:spcPts val="600"/>
              </a:spcBef>
            </a:pPr>
            <a:r>
              <a:rPr lang="sv-SE" sz="1400" dirty="0">
                <a:latin typeface="Calibri" panose="020F0502020204030204" pitchFamily="34" charset="0"/>
                <a:cs typeface="Calibri" panose="020F0502020204030204" pitchFamily="34" charset="0"/>
              </a:rPr>
              <a:t>Rapportera tid</a:t>
            </a:r>
          </a:p>
          <a:p>
            <a:pPr>
              <a:lnSpc>
                <a:spcPct val="120000"/>
              </a:lnSpc>
              <a:spcBef>
                <a:spcPts val="600"/>
              </a:spcBef>
            </a:pPr>
            <a:r>
              <a:rPr lang="sv-SE" sz="1400" dirty="0">
                <a:latin typeface="Calibri" panose="020F0502020204030204" pitchFamily="34" charset="0"/>
                <a:cs typeface="Calibri" panose="020F0502020204030204" pitchFamily="34" charset="0"/>
              </a:rPr>
              <a:t>Bedöma resultat och återstående tid</a:t>
            </a:r>
          </a:p>
          <a:p>
            <a:pPr marL="0" indent="0">
              <a:lnSpc>
                <a:spcPct val="120000"/>
              </a:lnSpc>
              <a:spcBef>
                <a:spcPts val="600"/>
              </a:spcBef>
              <a:buNone/>
            </a:pPr>
            <a:r>
              <a:rPr lang="sv-SE" sz="1400" dirty="0">
                <a:latin typeface="Calibri" panose="020F0502020204030204" pitchFamily="34" charset="0"/>
                <a:cs typeface="Calibri" panose="020F0502020204030204" pitchFamily="34" charset="0"/>
              </a:rPr>
              <a:t>Gruppens sammansättning är beroende av det problem som skall lösas och kan variera utifrån vilken fas projektet befinner sig i. Medlemmarna ska väljas efter tillgänglighet, fackkunskaper, erfarenheter och samarbetsförmåga.</a:t>
            </a:r>
          </a:p>
          <a:p>
            <a:pPr>
              <a:lnSpc>
                <a:spcPct val="120000"/>
              </a:lnSpc>
              <a:spcBef>
                <a:spcPts val="600"/>
              </a:spcBef>
            </a:pPr>
            <a:endParaRPr lang="sv-SE" sz="1400" dirty="0"/>
          </a:p>
        </p:txBody>
      </p:sp>
    </p:spTree>
    <p:extLst>
      <p:ext uri="{BB962C8B-B14F-4D97-AF65-F5344CB8AC3E}">
        <p14:creationId xmlns:p14="http://schemas.microsoft.com/office/powerpoint/2010/main" val="156486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Ansvar – Beställare </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p:txBody>
          <a:bodyPr>
            <a:noAutofit/>
          </a:bodyPr>
          <a:lstStyle/>
          <a:p>
            <a:pPr marL="0" indent="0">
              <a:lnSpc>
                <a:spcPct val="120000"/>
              </a:lnSpc>
              <a:spcBef>
                <a:spcPts val="600"/>
              </a:spcBef>
              <a:buNone/>
            </a:pPr>
            <a:r>
              <a:rPr lang="sv-SE" sz="1400" dirty="0">
                <a:latin typeface="Calibri" panose="020F0502020204030204" pitchFamily="34" charset="0"/>
                <a:cs typeface="Calibri" panose="020F0502020204030204" pitchFamily="34" charset="0"/>
              </a:rPr>
              <a:t>Beställaren är den som har mandat att starta uppdraget. För mindre uppdrag kan beställare och styrgrupp vara samma.</a:t>
            </a:r>
          </a:p>
          <a:p>
            <a:pPr marL="0" indent="0">
              <a:lnSpc>
                <a:spcPct val="120000"/>
              </a:lnSpc>
              <a:spcBef>
                <a:spcPts val="600"/>
              </a:spcBef>
              <a:buNone/>
            </a:pPr>
            <a:r>
              <a:rPr lang="sv-SE" sz="1400" b="1" dirty="0">
                <a:latin typeface="Calibri" panose="020F0502020204030204" pitchFamily="34" charset="0"/>
                <a:cs typeface="Calibri" panose="020F0502020204030204" pitchFamily="34" charset="0"/>
              </a:rPr>
              <a:t>Uppgifter</a:t>
            </a:r>
          </a:p>
          <a:p>
            <a:pPr>
              <a:lnSpc>
                <a:spcPct val="120000"/>
              </a:lnSpc>
              <a:spcBef>
                <a:spcPts val="600"/>
              </a:spcBef>
            </a:pPr>
            <a:r>
              <a:rPr lang="sv-SE" sz="1400" dirty="0">
                <a:latin typeface="Calibri" panose="020F0502020204030204" pitchFamily="34" charset="0"/>
                <a:cs typeface="Calibri" panose="020F0502020204030204" pitchFamily="34" charset="0"/>
              </a:rPr>
              <a:t>Ansvarar för att behovsfasen genomförs</a:t>
            </a:r>
          </a:p>
          <a:p>
            <a:pPr>
              <a:lnSpc>
                <a:spcPct val="120000"/>
              </a:lnSpc>
              <a:spcBef>
                <a:spcPts val="600"/>
              </a:spcBef>
            </a:pPr>
            <a:r>
              <a:rPr lang="sv-SE" sz="1400" dirty="0">
                <a:latin typeface="Calibri" panose="020F0502020204030204" pitchFamily="34" charset="0"/>
                <a:cs typeface="Calibri" panose="020F0502020204030204" pitchFamily="34" charset="0"/>
              </a:rPr>
              <a:t>Definierar uppdragets mål och ramar enligt checklista förberedelser</a:t>
            </a:r>
          </a:p>
          <a:p>
            <a:pPr>
              <a:lnSpc>
                <a:spcPct val="120000"/>
              </a:lnSpc>
              <a:spcBef>
                <a:spcPts val="600"/>
              </a:spcBef>
            </a:pPr>
            <a:r>
              <a:rPr lang="sv-SE" sz="1400" dirty="0">
                <a:latin typeface="Calibri" panose="020F0502020204030204" pitchFamily="34" charset="0"/>
                <a:cs typeface="Calibri" panose="020F0502020204030204" pitchFamily="34" charset="0"/>
              </a:rPr>
              <a:t>Säkerställer att uppdragets mål är i linje med verksamhetens mål</a:t>
            </a:r>
          </a:p>
          <a:p>
            <a:pPr>
              <a:lnSpc>
                <a:spcPct val="120000"/>
              </a:lnSpc>
              <a:spcBef>
                <a:spcPts val="600"/>
              </a:spcBef>
            </a:pPr>
            <a:r>
              <a:rPr lang="sv-SE" sz="1400" dirty="0">
                <a:latin typeface="Calibri" panose="020F0502020204030204" pitchFamily="34" charset="0"/>
                <a:cs typeface="Calibri" panose="020F0502020204030204" pitchFamily="34" charset="0"/>
              </a:rPr>
              <a:t>Utser styrgrupp och styrgruppsordförande</a:t>
            </a:r>
          </a:p>
          <a:p>
            <a:pPr>
              <a:lnSpc>
                <a:spcPct val="120000"/>
              </a:lnSpc>
              <a:spcBef>
                <a:spcPts val="600"/>
              </a:spcBef>
            </a:pPr>
            <a:r>
              <a:rPr lang="sv-SE" sz="1400" dirty="0">
                <a:latin typeface="Calibri" panose="020F0502020204030204" pitchFamily="34" charset="0"/>
                <a:cs typeface="Calibri" panose="020F0502020204030204" pitchFamily="34" charset="0"/>
              </a:rPr>
              <a:t>Säkerställer att det finns resurser i form av pengar och personer</a:t>
            </a:r>
          </a:p>
          <a:p>
            <a:pPr>
              <a:lnSpc>
                <a:spcPct val="120000"/>
              </a:lnSpc>
              <a:spcBef>
                <a:spcPts val="600"/>
              </a:spcBef>
            </a:pPr>
            <a:r>
              <a:rPr lang="sv-SE" sz="1400" dirty="0">
                <a:latin typeface="Calibri" panose="020F0502020204030204" pitchFamily="34" charset="0"/>
                <a:cs typeface="Calibri" panose="020F0502020204030204" pitchFamily="34" charset="0"/>
              </a:rPr>
              <a:t>Redovisar uppdragsuppföljning till ledningsgrupp eller motsvarande</a:t>
            </a:r>
          </a:p>
          <a:p>
            <a:pPr>
              <a:lnSpc>
                <a:spcPct val="120000"/>
              </a:lnSpc>
              <a:spcBef>
                <a:spcPts val="600"/>
              </a:spcBef>
            </a:pPr>
            <a:r>
              <a:rPr lang="sv-SE" sz="1400" dirty="0">
                <a:latin typeface="Calibri" panose="020F0502020204030204" pitchFamily="34" charset="0"/>
                <a:cs typeface="Calibri" panose="020F0502020204030204" pitchFamily="34" charset="0"/>
              </a:rPr>
              <a:t>Tar emot och godkänner uppdragets resultat leverans</a:t>
            </a:r>
          </a:p>
          <a:p>
            <a:pPr>
              <a:lnSpc>
                <a:spcPct val="120000"/>
              </a:lnSpc>
              <a:spcBef>
                <a:spcPts val="600"/>
              </a:spcBef>
            </a:pPr>
            <a:r>
              <a:rPr lang="sv-SE" sz="1400" dirty="0">
                <a:latin typeface="Calibri" panose="020F0502020204030204" pitchFamily="34" charset="0"/>
                <a:cs typeface="Calibri" panose="020F0502020204030204" pitchFamily="34" charset="0"/>
              </a:rPr>
              <a:t>Ser till att förväntade effekter av uppdragets resultat realiseras och följs upp</a:t>
            </a:r>
          </a:p>
          <a:p>
            <a:pPr marL="0" indent="0">
              <a:lnSpc>
                <a:spcPct val="120000"/>
              </a:lnSpc>
              <a:spcBef>
                <a:spcPts val="600"/>
              </a:spcBef>
              <a:buNone/>
            </a:pPr>
            <a:r>
              <a:rPr lang="sv-SE" sz="1400" dirty="0">
                <a:latin typeface="Calibri" panose="020F0502020204030204" pitchFamily="34" charset="0"/>
                <a:cs typeface="Calibri" panose="020F0502020204030204" pitchFamily="34" charset="0"/>
              </a:rPr>
              <a:t>Ofta är det linjechef eller verksamhetsansvarig som är beställare. Ibland kommer beslut från politiska organ, dessa uppdrag lämnas då till ett förvaltningskontor, förvaltningschefen utser därefter beställare. Modellen förutsätter att beställare är en tjänsteman och ej politiskt organ</a:t>
            </a:r>
          </a:p>
          <a:p>
            <a:pPr>
              <a:lnSpc>
                <a:spcPct val="120000"/>
              </a:lnSpc>
              <a:spcBef>
                <a:spcPts val="600"/>
              </a:spcBef>
            </a:pPr>
            <a:endParaRPr lang="sv-SE" sz="1200" dirty="0"/>
          </a:p>
        </p:txBody>
      </p:sp>
    </p:spTree>
    <p:extLst>
      <p:ext uri="{BB962C8B-B14F-4D97-AF65-F5344CB8AC3E}">
        <p14:creationId xmlns:p14="http://schemas.microsoft.com/office/powerpoint/2010/main" val="102876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Ansvar – Styrgrupp </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p:txBody>
          <a:bodyPr>
            <a:noAutofit/>
          </a:bodyPr>
          <a:lstStyle/>
          <a:p>
            <a:pPr marL="0" indent="0">
              <a:lnSpc>
                <a:spcPct val="120000"/>
              </a:lnSpc>
              <a:spcBef>
                <a:spcPts val="600"/>
              </a:spcBef>
              <a:buNone/>
            </a:pPr>
            <a:r>
              <a:rPr lang="sv-SE" sz="1600" dirty="0">
                <a:latin typeface="Calibri" panose="020F0502020204030204" pitchFamily="34" charset="0"/>
                <a:cs typeface="Calibri" panose="020F0502020204030204" pitchFamily="34" charset="0"/>
              </a:rPr>
              <a:t>Styrgruppen har det yttersta ansvaret för hela projektet samt kontroll och styrning då det gäller resurser och mål. För mindre uppdrag kan beställare och styrgrupp vara samma.</a:t>
            </a:r>
          </a:p>
          <a:p>
            <a:pPr marL="0" indent="0">
              <a:lnSpc>
                <a:spcPct val="120000"/>
              </a:lnSpc>
              <a:spcBef>
                <a:spcPts val="600"/>
              </a:spcBef>
              <a:buNone/>
            </a:pPr>
            <a:r>
              <a:rPr lang="sv-SE" sz="1600" b="1" dirty="0">
                <a:latin typeface="Calibri" panose="020F0502020204030204" pitchFamily="34" charset="0"/>
                <a:cs typeface="Calibri" panose="020F0502020204030204" pitchFamily="34" charset="0"/>
              </a:rPr>
              <a:t>Uppgifter</a:t>
            </a:r>
          </a:p>
          <a:p>
            <a:pPr>
              <a:lnSpc>
                <a:spcPct val="120000"/>
              </a:lnSpc>
              <a:spcBef>
                <a:spcPts val="600"/>
              </a:spcBef>
            </a:pPr>
            <a:r>
              <a:rPr lang="sv-SE" sz="1600" dirty="0">
                <a:latin typeface="Calibri" panose="020F0502020204030204" pitchFamily="34" charset="0"/>
                <a:cs typeface="Calibri" panose="020F0502020204030204" pitchFamily="34" charset="0"/>
              </a:rPr>
              <a:t>Beslutar vid beslutspunkter med utgångspunkt från checklistan för respektive fas</a:t>
            </a:r>
          </a:p>
          <a:p>
            <a:pPr>
              <a:lnSpc>
                <a:spcPct val="120000"/>
              </a:lnSpc>
              <a:spcBef>
                <a:spcPts val="600"/>
              </a:spcBef>
            </a:pPr>
            <a:r>
              <a:rPr lang="sv-SE" sz="1600" dirty="0">
                <a:latin typeface="Calibri" panose="020F0502020204030204" pitchFamily="34" charset="0"/>
                <a:cs typeface="Calibri" panose="020F0502020204030204" pitchFamily="34" charset="0"/>
              </a:rPr>
              <a:t>Hanterar ändringbegäran. Beslut som berör IT bereds alltid genom Portföljstyrgrupp, exempelvis IT-resurser, finansiering från gemensam IT-budget, arkitektur (se ändringshanteringsprocessen nedan).</a:t>
            </a:r>
          </a:p>
          <a:p>
            <a:pPr>
              <a:lnSpc>
                <a:spcPct val="120000"/>
              </a:lnSpc>
              <a:spcBef>
                <a:spcPts val="600"/>
              </a:spcBef>
            </a:pPr>
            <a:r>
              <a:rPr lang="sv-SE" sz="1600" dirty="0">
                <a:latin typeface="Calibri" panose="020F0502020204030204" pitchFamily="34" charset="0"/>
                <a:cs typeface="Calibri" panose="020F0502020204030204" pitchFamily="34" charset="0"/>
              </a:rPr>
              <a:t>Informerar intressenter enligt kommunikationsplanen</a:t>
            </a:r>
          </a:p>
          <a:p>
            <a:pPr>
              <a:lnSpc>
                <a:spcPct val="120000"/>
              </a:lnSpc>
              <a:spcBef>
                <a:spcPts val="600"/>
              </a:spcBef>
            </a:pPr>
            <a:r>
              <a:rPr lang="sv-SE" sz="1600" dirty="0">
                <a:latin typeface="Calibri" panose="020F0502020204030204" pitchFamily="34" charset="0"/>
                <a:cs typeface="Calibri" panose="020F0502020204030204" pitchFamily="34" charset="0"/>
              </a:rPr>
              <a:t>Informerar beställaren</a:t>
            </a:r>
          </a:p>
          <a:p>
            <a:pPr>
              <a:lnSpc>
                <a:spcPct val="120000"/>
              </a:lnSpc>
              <a:spcBef>
                <a:spcPts val="600"/>
              </a:spcBef>
            </a:pPr>
            <a:r>
              <a:rPr lang="sv-SE" sz="1600" dirty="0">
                <a:latin typeface="Calibri" panose="020F0502020204030204" pitchFamily="34" charset="0"/>
                <a:cs typeface="Calibri" panose="020F0502020204030204" pitchFamily="34" charset="0"/>
              </a:rPr>
              <a:t>Är ambassadörer för projektet inom kommunen</a:t>
            </a:r>
          </a:p>
          <a:p>
            <a:pPr marL="0" indent="0">
              <a:lnSpc>
                <a:spcPct val="120000"/>
              </a:lnSpc>
              <a:spcBef>
                <a:spcPts val="600"/>
              </a:spcBef>
              <a:buNone/>
            </a:pPr>
            <a:r>
              <a:rPr lang="sv-SE" sz="1600" dirty="0">
                <a:latin typeface="Calibri" panose="020F0502020204030204" pitchFamily="34" charset="0"/>
                <a:cs typeface="Calibri" panose="020F0502020204030204" pitchFamily="34" charset="0"/>
              </a:rPr>
              <a:t>Gruppen bör bestå av ett begränsat antal personer, 2 till 5 personer. Beställaren bör inte ensam utgöra styrgrupp, med det är enklast om beställaren ingår i styrgruppen. De som ingår i gruppen ska inneha chefsposition eller delegerat mandat samt tillhörande beslutsbefogenheter.</a:t>
            </a:r>
            <a:endParaRPr lang="sv-SE" sz="1600" dirty="0"/>
          </a:p>
        </p:txBody>
      </p:sp>
    </p:spTree>
    <p:extLst>
      <p:ext uri="{BB962C8B-B14F-4D97-AF65-F5344CB8AC3E}">
        <p14:creationId xmlns:p14="http://schemas.microsoft.com/office/powerpoint/2010/main" val="56406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Ansvar – Övriga </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p:txBody>
          <a:bodyPr>
            <a:noAutofit/>
          </a:bodyPr>
          <a:lstStyle/>
          <a:p>
            <a:pPr marL="0" indent="0">
              <a:lnSpc>
                <a:spcPct val="120000"/>
              </a:lnSpc>
              <a:spcBef>
                <a:spcPts val="600"/>
              </a:spcBef>
              <a:buNone/>
            </a:pPr>
            <a:r>
              <a:rPr lang="sv-SE" sz="1600" b="1" dirty="0">
                <a:latin typeface="Calibri" panose="020F0502020204030204" pitchFamily="34" charset="0"/>
                <a:cs typeface="Calibri" panose="020F0502020204030204" pitchFamily="34" charset="0"/>
              </a:rPr>
              <a:t>Ansvar resursägare</a:t>
            </a:r>
          </a:p>
          <a:p>
            <a:pPr>
              <a:lnSpc>
                <a:spcPct val="120000"/>
              </a:lnSpc>
              <a:spcBef>
                <a:spcPts val="600"/>
              </a:spcBef>
            </a:pPr>
            <a:r>
              <a:rPr lang="sv-SE" sz="1600" dirty="0">
                <a:latin typeface="Calibri" panose="020F0502020204030204" pitchFamily="34" charset="0"/>
                <a:cs typeface="Calibri" panose="020F0502020204030204" pitchFamily="34" charset="0"/>
              </a:rPr>
              <a:t>För att ett uppdrag ska fungera behövs vanligtvis resurser från ordinarie verksamhet (ofta kallat linjen). </a:t>
            </a:r>
          </a:p>
          <a:p>
            <a:pPr>
              <a:lnSpc>
                <a:spcPct val="120000"/>
              </a:lnSpc>
              <a:spcBef>
                <a:spcPts val="600"/>
              </a:spcBef>
            </a:pPr>
            <a:r>
              <a:rPr lang="sv-SE" sz="1600" dirty="0">
                <a:latin typeface="Calibri" panose="020F0502020204030204" pitchFamily="34" charset="0"/>
                <a:cs typeface="Calibri" panose="020F0502020204030204" pitchFamily="34" charset="0"/>
              </a:rPr>
              <a:t>Resursägare ska acceptera att låna/hyra ut en person för att kunna delta i uppdraget.</a:t>
            </a:r>
          </a:p>
          <a:p>
            <a:pPr>
              <a:lnSpc>
                <a:spcPct val="120000"/>
              </a:lnSpc>
              <a:spcBef>
                <a:spcPts val="600"/>
              </a:spcBef>
            </a:pPr>
            <a:r>
              <a:rPr lang="sv-SE" sz="1600" dirty="0">
                <a:latin typeface="Calibri" panose="020F0502020204030204" pitchFamily="34" charset="0"/>
                <a:cs typeface="Calibri" panose="020F0502020204030204" pitchFamily="34" charset="0"/>
              </a:rPr>
              <a:t> Denna ska då befrias från ordinarie uppdrag i motsvarande grad. </a:t>
            </a:r>
          </a:p>
          <a:p>
            <a:pPr>
              <a:lnSpc>
                <a:spcPct val="120000"/>
              </a:lnSpc>
              <a:spcBef>
                <a:spcPts val="600"/>
              </a:spcBef>
            </a:pPr>
            <a:r>
              <a:rPr lang="sv-SE" sz="1600" dirty="0">
                <a:latin typeface="Calibri" panose="020F0502020204030204" pitchFamily="34" charset="0"/>
                <a:cs typeface="Calibri" panose="020F0502020204030204" pitchFamily="34" charset="0"/>
              </a:rPr>
              <a:t>Ibland är resursägare även med i styrgruppen.</a:t>
            </a:r>
          </a:p>
          <a:p>
            <a:pPr marL="0" indent="0">
              <a:lnSpc>
                <a:spcPct val="120000"/>
              </a:lnSpc>
              <a:spcBef>
                <a:spcPts val="600"/>
              </a:spcBef>
              <a:buNone/>
            </a:pPr>
            <a:endParaRPr lang="sv-S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01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C455BD-2EDC-1E2C-4975-124BB3E326D0}"/>
              </a:ext>
            </a:extLst>
          </p:cNvPr>
          <p:cNvSpPr>
            <a:spLocks noGrp="1"/>
          </p:cNvSpPr>
          <p:nvPr>
            <p:ph type="title"/>
          </p:nvPr>
        </p:nvSpPr>
        <p:spPr/>
        <p:txBody>
          <a:bodyPr/>
          <a:lstStyle/>
          <a:p>
            <a:r>
              <a:rPr lang="sv-SE" dirty="0"/>
              <a:t>Mallar, utbildningar och film</a:t>
            </a:r>
          </a:p>
        </p:txBody>
      </p:sp>
      <p:sp>
        <p:nvSpPr>
          <p:cNvPr id="3" name="Platshållare för innehåll 2">
            <a:extLst>
              <a:ext uri="{FF2B5EF4-FFF2-40B4-BE49-F238E27FC236}">
                <a16:creationId xmlns:a16="http://schemas.microsoft.com/office/drawing/2014/main" id="{02000903-371E-FD25-BA90-75BE3ABCDF42}"/>
              </a:ext>
            </a:extLst>
          </p:cNvPr>
          <p:cNvSpPr>
            <a:spLocks noGrp="1"/>
          </p:cNvSpPr>
          <p:nvPr>
            <p:ph idx="1"/>
          </p:nvPr>
        </p:nvSpPr>
        <p:spPr/>
        <p:txBody>
          <a:bodyPr/>
          <a:lstStyle/>
          <a:p>
            <a:r>
              <a:rPr lang="sv-SE" dirty="0"/>
              <a:t>Ladda ner de senaste uppdragsmallarna, </a:t>
            </a:r>
            <a:r>
              <a:rPr lang="sv-SE" dirty="0">
                <a:hlinkClick r:id="rId2"/>
              </a:rPr>
              <a:t>klicka här</a:t>
            </a:r>
            <a:endParaRPr lang="sv-SE" dirty="0"/>
          </a:p>
          <a:p>
            <a:r>
              <a:rPr lang="sv-SE" dirty="0"/>
              <a:t>Aktuella utbildningar, </a:t>
            </a:r>
            <a:r>
              <a:rPr lang="sv-SE" dirty="0">
                <a:hlinkClick r:id="rId3"/>
              </a:rPr>
              <a:t>klicka här</a:t>
            </a:r>
            <a:endParaRPr lang="sv-SE" dirty="0"/>
          </a:p>
          <a:p>
            <a:endParaRPr lang="sv-SE" dirty="0"/>
          </a:p>
        </p:txBody>
      </p:sp>
    </p:spTree>
    <p:extLst>
      <p:ext uri="{BB962C8B-B14F-4D97-AF65-F5344CB8AC3E}">
        <p14:creationId xmlns:p14="http://schemas.microsoft.com/office/powerpoint/2010/main" val="200257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2DE0B-3148-D806-2875-33710966DBC4}"/>
              </a:ext>
            </a:extLst>
          </p:cNvPr>
          <p:cNvSpPr>
            <a:spLocks noGrp="1"/>
          </p:cNvSpPr>
          <p:nvPr>
            <p:ph type="title"/>
          </p:nvPr>
        </p:nvSpPr>
        <p:spPr/>
        <p:txBody>
          <a:bodyPr/>
          <a:lstStyle/>
          <a:p>
            <a:r>
              <a:rPr lang="sv-SE" dirty="0"/>
              <a:t>Lagring av uppdragsdokumentation</a:t>
            </a:r>
          </a:p>
        </p:txBody>
      </p:sp>
      <p:sp>
        <p:nvSpPr>
          <p:cNvPr id="3" name="Platshållare för innehåll 2">
            <a:extLst>
              <a:ext uri="{FF2B5EF4-FFF2-40B4-BE49-F238E27FC236}">
                <a16:creationId xmlns:a16="http://schemas.microsoft.com/office/drawing/2014/main" id="{287B38B0-5B93-2E5A-9483-F81228F42F02}"/>
              </a:ext>
            </a:extLst>
          </p:cNvPr>
          <p:cNvSpPr>
            <a:spLocks noGrp="1"/>
          </p:cNvSpPr>
          <p:nvPr>
            <p:ph idx="1"/>
          </p:nvPr>
        </p:nvSpPr>
        <p:spPr/>
        <p:txBody>
          <a:bodyPr>
            <a:noAutofit/>
          </a:bodyPr>
          <a:lstStyle/>
          <a:p>
            <a:pPr marL="0" indent="0">
              <a:buNone/>
            </a:pPr>
            <a:r>
              <a:rPr lang="sv-SE" sz="1600" dirty="0">
                <a:latin typeface="Calibri" panose="020F0502020204030204" pitchFamily="34" charset="0"/>
                <a:cs typeface="Calibri" panose="020F0502020204030204" pitchFamily="34" charset="0"/>
              </a:rPr>
              <a:t>En uppdragsmapp ska skapas på överenskommen lagringsyta. Om uppdraget innehåller känslig information (t.ex. upphandlingssekretess) ska hänsyn tas till det vid val av lagringsyta.</a:t>
            </a:r>
          </a:p>
          <a:p>
            <a:pPr marL="0" indent="0">
              <a:buNone/>
            </a:pPr>
            <a:r>
              <a:rPr lang="sv-SE" sz="1600" u="sng" dirty="0">
                <a:latin typeface="Calibri" panose="020F0502020204030204" pitchFamily="34" charset="0"/>
                <a:cs typeface="Calibri" panose="020F0502020204030204" pitchFamily="34" charset="0"/>
              </a:rPr>
              <a:t>Uppdragsmappen bör följa denna struktur:</a:t>
            </a:r>
          </a:p>
          <a:p>
            <a:pPr marL="1028700" lvl="1">
              <a:tabLst>
                <a:tab pos="4667250" algn="l"/>
              </a:tabLst>
            </a:pPr>
            <a:r>
              <a:rPr lang="sv-SE" sz="1600" dirty="0">
                <a:latin typeface="Calibri" panose="020F0502020204030204" pitchFamily="34" charset="0"/>
                <a:cs typeface="Calibri" panose="020F0502020204030204" pitchFamily="34" charset="0"/>
              </a:rPr>
              <a:t>\00 Behov 	</a:t>
            </a:r>
            <a:r>
              <a:rPr lang="sv-SE" sz="1600" i="1" dirty="0">
                <a:latin typeface="Calibri" panose="020F0502020204030204" pitchFamily="34" charset="0"/>
                <a:cs typeface="Calibri" panose="020F0502020204030204" pitchFamily="34" charset="0"/>
              </a:rPr>
              <a:t>Projektspecifikation och andra underlag</a:t>
            </a:r>
            <a:endParaRPr lang="sv-SE" sz="1600" dirty="0">
              <a:latin typeface="Calibri" panose="020F0502020204030204" pitchFamily="34" charset="0"/>
              <a:cs typeface="Calibri" panose="020F0502020204030204" pitchFamily="34" charset="0"/>
            </a:endParaRPr>
          </a:p>
          <a:p>
            <a:pPr marL="1028700" lvl="1">
              <a:tabLst>
                <a:tab pos="4667250" algn="l"/>
              </a:tabLst>
            </a:pPr>
            <a:r>
              <a:rPr lang="sv-SE" sz="1600" dirty="0">
                <a:latin typeface="Calibri" panose="020F0502020204030204" pitchFamily="34" charset="0"/>
                <a:cs typeface="Calibri" panose="020F0502020204030204" pitchFamily="34" charset="0"/>
              </a:rPr>
              <a:t>\01 Planering	</a:t>
            </a:r>
            <a:r>
              <a:rPr lang="sv-SE" sz="1600" i="1" dirty="0">
                <a:latin typeface="Calibri" panose="020F0502020204030204" pitchFamily="34" charset="0"/>
                <a:cs typeface="Calibri" panose="020F0502020204030204" pitchFamily="34" charset="0"/>
              </a:rPr>
              <a:t>Projektdirektiv och andra underlag</a:t>
            </a:r>
          </a:p>
          <a:p>
            <a:pPr marL="1028700" lvl="1">
              <a:tabLst>
                <a:tab pos="4667250" algn="l"/>
              </a:tabLst>
            </a:pPr>
            <a:r>
              <a:rPr lang="sv-SE" sz="1600" dirty="0">
                <a:latin typeface="Calibri" panose="020F0502020204030204" pitchFamily="34" charset="0"/>
                <a:cs typeface="Calibri" panose="020F0502020204030204" pitchFamily="34" charset="0"/>
              </a:rPr>
              <a:t>\02 Genomförande	</a:t>
            </a:r>
            <a:r>
              <a:rPr lang="sv-SE" sz="1600" i="1" dirty="0" err="1">
                <a:latin typeface="Calibri" panose="020F0502020204030204" pitchFamily="34" charset="0"/>
                <a:cs typeface="Calibri" panose="020F0502020204030204" pitchFamily="34" charset="0"/>
              </a:rPr>
              <a:t>Leverabler</a:t>
            </a:r>
            <a:r>
              <a:rPr lang="sv-SE" sz="1600" i="1" dirty="0">
                <a:latin typeface="Calibri" panose="020F0502020204030204" pitchFamily="34" charset="0"/>
                <a:cs typeface="Calibri" panose="020F0502020204030204" pitchFamily="34" charset="0"/>
              </a:rPr>
              <a:t>, slutrapport </a:t>
            </a:r>
            <a:r>
              <a:rPr lang="sv-SE" sz="1600" i="1" dirty="0" err="1">
                <a:latin typeface="Calibri" panose="020F0502020204030204" pitchFamily="34" charset="0"/>
                <a:cs typeface="Calibri" panose="020F0502020204030204" pitchFamily="34" charset="0"/>
              </a:rPr>
              <a:t>restlista</a:t>
            </a:r>
            <a:r>
              <a:rPr lang="sv-SE" sz="1600" i="1" dirty="0">
                <a:latin typeface="Calibri" panose="020F0502020204030204" pitchFamily="34" charset="0"/>
                <a:cs typeface="Calibri" panose="020F0502020204030204" pitchFamily="34" charset="0"/>
              </a:rPr>
              <a:t>, m.m.</a:t>
            </a:r>
            <a:r>
              <a:rPr lang="sv-SE" sz="1600" dirty="0">
                <a:latin typeface="Calibri" panose="020F0502020204030204" pitchFamily="34" charset="0"/>
                <a:cs typeface="Calibri" panose="020F0502020204030204" pitchFamily="34" charset="0"/>
              </a:rPr>
              <a:t>	</a:t>
            </a:r>
          </a:p>
          <a:p>
            <a:pPr marL="1028700" lvl="1">
              <a:tabLst>
                <a:tab pos="4667250" algn="l"/>
              </a:tabLst>
            </a:pPr>
            <a:r>
              <a:rPr lang="sv-SE" sz="1600" dirty="0">
                <a:latin typeface="Calibri" panose="020F0502020204030204" pitchFamily="34" charset="0"/>
                <a:cs typeface="Calibri" panose="020F0502020204030204" pitchFamily="34" charset="0"/>
              </a:rPr>
              <a:t>\04 Avslut 	</a:t>
            </a:r>
            <a:r>
              <a:rPr lang="sv-SE" sz="1600" i="1" dirty="0">
                <a:latin typeface="Calibri" panose="020F0502020204030204" pitchFamily="34" charset="0"/>
                <a:cs typeface="Calibri" panose="020F0502020204030204" pitchFamily="34" charset="0"/>
              </a:rPr>
              <a:t>Slutrapport, m.m.</a:t>
            </a:r>
          </a:p>
          <a:p>
            <a:pPr marL="1028700" lvl="1"/>
            <a:r>
              <a:rPr lang="sv-SE" sz="1600" dirty="0">
                <a:latin typeface="Calibri" panose="020F0502020204030204" pitchFamily="34" charset="0"/>
                <a:cs typeface="Calibri" panose="020F0502020204030204" pitchFamily="34" charset="0"/>
              </a:rPr>
              <a:t>\10 Projektmöten</a:t>
            </a:r>
          </a:p>
          <a:p>
            <a:pPr marL="1028700" lvl="1"/>
            <a:r>
              <a:rPr lang="sv-SE" sz="1600" dirty="0">
                <a:latin typeface="Calibri" panose="020F0502020204030204" pitchFamily="34" charset="0"/>
                <a:cs typeface="Calibri" panose="020F0502020204030204" pitchFamily="34" charset="0"/>
              </a:rPr>
              <a:t>\11 Styrgruppsmöten och statusrapporter</a:t>
            </a:r>
          </a:p>
          <a:p>
            <a:pPr marL="1028700" lvl="1"/>
            <a:r>
              <a:rPr lang="sv-SE" sz="1600" dirty="0">
                <a:latin typeface="Calibri" panose="020F0502020204030204" pitchFamily="34" charset="0"/>
                <a:cs typeface="Calibri" panose="020F0502020204030204" pitchFamily="34" charset="0"/>
              </a:rPr>
              <a:t>\2X Egna mappar t.ex. krav, teknik, upphandling, dokumentation från förarbeten, m.m.</a:t>
            </a:r>
            <a:br>
              <a:rPr lang="sv-SE" sz="1600" dirty="0">
                <a:latin typeface="Calibri" panose="020F0502020204030204" pitchFamily="34" charset="0"/>
                <a:cs typeface="Calibri" panose="020F0502020204030204" pitchFamily="34" charset="0"/>
              </a:rPr>
            </a:br>
            <a:endParaRPr lang="sv-SE" sz="1600" dirty="0">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r>
              <a:rPr lang="sv-SE" sz="1600" dirty="0">
                <a:latin typeface="Calibri" panose="020F0502020204030204" pitchFamily="34" charset="0"/>
                <a:cs typeface="Calibri" panose="020F0502020204030204" pitchFamily="34" charset="0"/>
              </a:rPr>
              <a:t>Vid avslut av uppdraget ska arkivering ske enligt gällande rutiner.</a:t>
            </a:r>
          </a:p>
          <a:p>
            <a:pPr marL="0" indent="0">
              <a:lnSpc>
                <a:spcPct val="100000"/>
              </a:lnSpc>
              <a:spcBef>
                <a:spcPts val="0"/>
              </a:spcBef>
              <a:spcAft>
                <a:spcPts val="0"/>
              </a:spcAft>
              <a:buNone/>
            </a:pPr>
            <a:r>
              <a:rPr lang="sv-SE" sz="1600" dirty="0">
                <a:solidFill>
                  <a:schemeClr val="accent2">
                    <a:lumMod val="75000"/>
                  </a:schemeClr>
                </a:solidFill>
                <a:latin typeface="Calibri" panose="020F0502020204030204" pitchFamily="34" charset="0"/>
                <a:cs typeface="Calibri" panose="020F0502020204030204" pitchFamily="34" charset="0"/>
              </a:rPr>
              <a:t>Anledningen till ovanstående är att möjliggöra kunskapsåtervinning.</a:t>
            </a:r>
            <a:endParaRPr lang="sv-S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74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201B23-C859-15E4-C96A-41372F46531B}"/>
              </a:ext>
            </a:extLst>
          </p:cNvPr>
          <p:cNvSpPr>
            <a:spLocks noGrp="1"/>
          </p:cNvSpPr>
          <p:nvPr>
            <p:ph type="title"/>
          </p:nvPr>
        </p:nvSpPr>
        <p:spPr/>
        <p:txBody>
          <a:bodyPr/>
          <a:lstStyle/>
          <a:p>
            <a:r>
              <a:rPr lang="sv-SE" dirty="0">
                <a:cs typeface="Calibri" panose="020F0502020204030204" pitchFamily="34" charset="0"/>
              </a:rPr>
              <a:t>Förändringshistorik</a:t>
            </a:r>
            <a:endParaRPr lang="sv-SE" dirty="0"/>
          </a:p>
        </p:txBody>
      </p:sp>
      <p:sp>
        <p:nvSpPr>
          <p:cNvPr id="3" name="Platshållare för innehåll 2">
            <a:extLst>
              <a:ext uri="{FF2B5EF4-FFF2-40B4-BE49-F238E27FC236}">
                <a16:creationId xmlns:a16="http://schemas.microsoft.com/office/drawing/2014/main" id="{BB9FECC9-E1B1-DB3B-BDE5-BD9D247813EC}"/>
              </a:ext>
            </a:extLst>
          </p:cNvPr>
          <p:cNvSpPr>
            <a:spLocks noGrp="1"/>
          </p:cNvSpPr>
          <p:nvPr>
            <p:ph idx="1"/>
          </p:nvPr>
        </p:nvSpPr>
        <p:spPr/>
        <p:txBody>
          <a:bodyPr>
            <a:normAutofit/>
          </a:bodyPr>
          <a:lstStyle/>
          <a:p>
            <a:pPr marL="0" indent="0">
              <a:buNone/>
            </a:pPr>
            <a:r>
              <a:rPr lang="sv-SE" sz="1800" b="1" dirty="0">
                <a:latin typeface="Calibri" panose="020F0502020204030204" pitchFamily="34" charset="0"/>
                <a:cs typeface="Calibri" panose="020F0502020204030204" pitchFamily="34" charset="0"/>
              </a:rPr>
              <a:t>Framtagande av uppdragsmodell i version 1.0 (2022-12-17)</a:t>
            </a:r>
          </a:p>
          <a:p>
            <a:r>
              <a:rPr lang="sv-SE" sz="1800" dirty="0">
                <a:latin typeface="Calibri" panose="020F0502020204030204" pitchFamily="34" charset="0"/>
                <a:cs typeface="Calibri" panose="020F0502020204030204" pitchFamily="34" charset="0"/>
              </a:rPr>
              <a:t>Framtagande av en uppdragsmodell för kommunerna i Västernorrland</a:t>
            </a:r>
          </a:p>
          <a:p>
            <a:pPr marL="0" indent="0">
              <a:buNone/>
            </a:pPr>
            <a:r>
              <a:rPr lang="sv-SE" sz="1800" b="1" dirty="0">
                <a:latin typeface="Calibri" panose="020F0502020204030204" pitchFamily="34" charset="0"/>
                <a:cs typeface="Calibri" panose="020F0502020204030204" pitchFamily="34" charset="0"/>
              </a:rPr>
              <a:t>Framtagande av uppdragsmallar. Uppdatering av presentationen. (2023-03-15)</a:t>
            </a:r>
          </a:p>
          <a:p>
            <a:r>
              <a:rPr lang="sv-SE" sz="1800" dirty="0">
                <a:latin typeface="Calibri" panose="020F0502020204030204" pitchFamily="34" charset="0"/>
                <a:cs typeface="Calibri" panose="020F0502020204030204" pitchFamily="34" charset="0"/>
              </a:rPr>
              <a:t>Uppdatering enligt kommunförbundets nya mallar</a:t>
            </a:r>
          </a:p>
          <a:p>
            <a:endParaRPr lang="sv-SE" sz="1800" dirty="0"/>
          </a:p>
        </p:txBody>
      </p:sp>
    </p:spTree>
    <p:extLst>
      <p:ext uri="{BB962C8B-B14F-4D97-AF65-F5344CB8AC3E}">
        <p14:creationId xmlns:p14="http://schemas.microsoft.com/office/powerpoint/2010/main" val="277718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A129CE-7D08-78EA-6216-45A7581035DE}"/>
              </a:ext>
            </a:extLst>
          </p:cNvPr>
          <p:cNvSpPr>
            <a:spLocks noGrp="1"/>
          </p:cNvSpPr>
          <p:nvPr>
            <p:ph type="ctrTitle" idx="4294967295"/>
          </p:nvPr>
        </p:nvSpPr>
        <p:spPr>
          <a:xfrm>
            <a:off x="589547" y="1773238"/>
            <a:ext cx="6219568" cy="1655762"/>
          </a:xfrm>
        </p:spPr>
        <p:txBody>
          <a:bodyPr>
            <a:normAutofit/>
          </a:bodyPr>
          <a:lstStyle/>
          <a:p>
            <a:r>
              <a:rPr lang="sv-SE" sz="6000" dirty="0">
                <a:solidFill>
                  <a:srgbClr val="FFFFFF"/>
                </a:solidFill>
                <a:effectLst>
                  <a:outerShdw blurRad="38100" dist="38100" dir="2700000" algn="tl">
                    <a:srgbClr val="000000">
                      <a:alpha val="43137"/>
                    </a:srgbClr>
                  </a:outerShdw>
                </a:effectLst>
                <a:latin typeface="Calibri   "/>
                <a:cs typeface="Calibri Light"/>
              </a:rPr>
              <a:t>Tack!</a:t>
            </a:r>
            <a:br>
              <a:rPr lang="sv-SE" sz="6000" i="1" dirty="0">
                <a:solidFill>
                  <a:srgbClr val="FFFFFF"/>
                </a:solidFill>
                <a:effectLst>
                  <a:outerShdw blurRad="38100" dist="38100" dir="2700000" algn="tl">
                    <a:srgbClr val="000000">
                      <a:alpha val="43137"/>
                    </a:srgbClr>
                  </a:outerShdw>
                </a:effectLst>
                <a:cs typeface="Calibri Light"/>
              </a:rPr>
            </a:br>
            <a:endParaRPr lang="sv-SE" dirty="0"/>
          </a:p>
        </p:txBody>
      </p:sp>
    </p:spTree>
    <p:extLst>
      <p:ext uri="{BB962C8B-B14F-4D97-AF65-F5344CB8AC3E}">
        <p14:creationId xmlns:p14="http://schemas.microsoft.com/office/powerpoint/2010/main" val="363714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AA905F-4D80-31F7-1DAC-DB69CEB2102F}"/>
              </a:ext>
            </a:extLst>
          </p:cNvPr>
          <p:cNvSpPr>
            <a:spLocks noGrp="1"/>
          </p:cNvSpPr>
          <p:nvPr>
            <p:ph type="title"/>
          </p:nvPr>
        </p:nvSpPr>
        <p:spPr/>
        <p:txBody>
          <a:bodyPr>
            <a:normAutofit/>
          </a:bodyPr>
          <a:lstStyle/>
          <a:p>
            <a:r>
              <a:rPr lang="sv-SE" sz="4400" dirty="0">
                <a:cs typeface="Arial" panose="020B0604020202020204" pitchFamily="34" charset="0"/>
              </a:rPr>
              <a:t>Om uppdragsmodellen</a:t>
            </a:r>
            <a:endParaRPr lang="sv-SE" dirty="0"/>
          </a:p>
        </p:txBody>
      </p:sp>
      <p:sp>
        <p:nvSpPr>
          <p:cNvPr id="3" name="Platshållare för innehåll 2">
            <a:extLst>
              <a:ext uri="{FF2B5EF4-FFF2-40B4-BE49-F238E27FC236}">
                <a16:creationId xmlns:a16="http://schemas.microsoft.com/office/drawing/2014/main" id="{096C0312-9DAE-BF5F-A823-E0C189C703BF}"/>
              </a:ext>
            </a:extLst>
          </p:cNvPr>
          <p:cNvSpPr>
            <a:spLocks noGrp="1"/>
          </p:cNvSpPr>
          <p:nvPr>
            <p:ph idx="1"/>
          </p:nvPr>
        </p:nvSpPr>
        <p:spPr>
          <a:xfrm>
            <a:off x="894844" y="2088065"/>
            <a:ext cx="10897106" cy="3933717"/>
          </a:xfrm>
        </p:spPr>
        <p:txBody>
          <a:bodyPr>
            <a:noAutofit/>
          </a:bodyPr>
          <a:lstStyle/>
          <a:p>
            <a:pPr>
              <a:lnSpc>
                <a:spcPct val="100000"/>
              </a:lnSpc>
              <a:spcBef>
                <a:spcPts val="600"/>
              </a:spcBef>
            </a:pPr>
            <a:r>
              <a:rPr lang="sv-SE" sz="1800" dirty="0"/>
              <a:t>För att på ett fungerande och effektivt sätt genomföra förändrings- och utvecklingsaktiviteter är det viktigt att använda ett gemensamt, förankrat, kommunicerat och strukturerat arbetssätt. </a:t>
            </a:r>
          </a:p>
          <a:p>
            <a:pPr>
              <a:lnSpc>
                <a:spcPct val="100000"/>
              </a:lnSpc>
              <a:spcBef>
                <a:spcPts val="600"/>
              </a:spcBef>
            </a:pPr>
            <a:r>
              <a:rPr lang="sv-SE" sz="1800" dirty="0"/>
              <a:t>I kommunerna i Västernorrland genomförs större förändrings och utvecklingsaktiviteter som har stort behov av koordinering, samverkan och uppföljning. Dessa aktiviteter genomförs som projekt. </a:t>
            </a:r>
          </a:p>
          <a:p>
            <a:pPr>
              <a:lnSpc>
                <a:spcPct val="100000"/>
              </a:lnSpc>
              <a:spcBef>
                <a:spcPts val="600"/>
              </a:spcBef>
            </a:pPr>
            <a:r>
              <a:rPr lang="sv-SE" sz="1800" dirty="0"/>
              <a:t>Det förekommer även ett stort antal mindre förändrings- och utvecklingsaktiviteter med behov av styrning, ledning  struktur och ett gemensamt arbetssätt. För dessa aktiviteter medför projektmodellen för omfattande administrations arbete.</a:t>
            </a:r>
          </a:p>
          <a:p>
            <a:pPr>
              <a:lnSpc>
                <a:spcPct val="100000"/>
              </a:lnSpc>
              <a:spcBef>
                <a:spcPts val="600"/>
              </a:spcBef>
            </a:pPr>
            <a:r>
              <a:rPr lang="sv-SE" sz="1800" dirty="0"/>
              <a:t>För detta syfte har en uppdragsmodell tagits fram. En formell uppdragsmodell möjliggör en effektivare hantering av mindre uppdrag eftersom innehållet i uppdragsmodellen är anpassat efter uppdragets omfattning och syfte. </a:t>
            </a:r>
          </a:p>
          <a:p>
            <a:pPr>
              <a:lnSpc>
                <a:spcPct val="100000"/>
              </a:lnSpc>
              <a:spcBef>
                <a:spcPts val="600"/>
              </a:spcBef>
            </a:pPr>
            <a:r>
              <a:rPr lang="sv-SE" sz="1800" dirty="0"/>
              <a:t>Uppdragsmodellen är utformad för att säkerställa att den dokumentation och arbete som genomförs är anpassad efter uppdragets omfattning. </a:t>
            </a:r>
          </a:p>
          <a:p>
            <a:pPr>
              <a:lnSpc>
                <a:spcPct val="100000"/>
              </a:lnSpc>
              <a:spcBef>
                <a:spcPts val="600"/>
              </a:spcBef>
            </a:pPr>
            <a:r>
              <a:rPr lang="sv-SE" sz="1800" dirty="0"/>
              <a:t>Utgångspunkten är att uppdragsmodellen ska möjliggöra att uppdragsledningens administrativa arbete maximalt ska uppgå till maximalt 15 % av uppdragstiden. </a:t>
            </a:r>
          </a:p>
          <a:p>
            <a:pPr>
              <a:lnSpc>
                <a:spcPct val="100000"/>
              </a:lnSpc>
              <a:spcBef>
                <a:spcPts val="600"/>
              </a:spcBef>
            </a:pPr>
            <a:r>
              <a:rPr lang="sv-SE" sz="1800" dirty="0"/>
              <a:t>Fokus i uppdraget ska vara på genomförande av aktiviteterna som skapar värde.  </a:t>
            </a:r>
          </a:p>
          <a:p>
            <a:pPr>
              <a:lnSpc>
                <a:spcPct val="100000"/>
              </a:lnSpc>
              <a:spcBef>
                <a:spcPts val="600"/>
              </a:spcBef>
            </a:pPr>
            <a:endParaRPr lang="sv-SE" sz="1800" dirty="0"/>
          </a:p>
        </p:txBody>
      </p:sp>
    </p:spTree>
    <p:extLst>
      <p:ext uri="{BB962C8B-B14F-4D97-AF65-F5344CB8AC3E}">
        <p14:creationId xmlns:p14="http://schemas.microsoft.com/office/powerpoint/2010/main" val="181517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02731-C2D7-DC3E-84C6-2D60905675BB}"/>
              </a:ext>
            </a:extLst>
          </p:cNvPr>
          <p:cNvSpPr>
            <a:spLocks noGrp="1"/>
          </p:cNvSpPr>
          <p:nvPr>
            <p:ph type="title"/>
          </p:nvPr>
        </p:nvSpPr>
        <p:spPr/>
        <p:txBody>
          <a:bodyPr/>
          <a:lstStyle/>
          <a:p>
            <a:r>
              <a:rPr lang="sv-SE" sz="4400" dirty="0">
                <a:cs typeface="Arial" panose="020B0604020202020204" pitchFamily="34" charset="0"/>
              </a:rPr>
              <a:t>Västernorrlands uppdragsmodell</a:t>
            </a:r>
            <a:endParaRPr lang="sv-SE" dirty="0"/>
          </a:p>
        </p:txBody>
      </p:sp>
      <p:sp>
        <p:nvSpPr>
          <p:cNvPr id="3" name="Platshållare för innehåll 2">
            <a:extLst>
              <a:ext uri="{FF2B5EF4-FFF2-40B4-BE49-F238E27FC236}">
                <a16:creationId xmlns:a16="http://schemas.microsoft.com/office/drawing/2014/main" id="{D91CABAE-6D4D-400A-0DF5-846550E71CEB}"/>
              </a:ext>
            </a:extLst>
          </p:cNvPr>
          <p:cNvSpPr>
            <a:spLocks noGrp="1"/>
          </p:cNvSpPr>
          <p:nvPr>
            <p:ph idx="1"/>
          </p:nvPr>
        </p:nvSpPr>
        <p:spPr/>
        <p:txBody>
          <a:bodyPr>
            <a:normAutofit fontScale="70000" lnSpcReduction="20000"/>
          </a:bodyPr>
          <a:lstStyle/>
          <a:p>
            <a:r>
              <a:rPr lang="sv-SE" sz="3600" dirty="0">
                <a:cs typeface="Calibri" panose="020F0502020204030204" pitchFamily="34" charset="0"/>
              </a:rPr>
              <a:t>Uppdragsstyrningsmodell</a:t>
            </a:r>
          </a:p>
          <a:p>
            <a:r>
              <a:rPr lang="sv-SE" sz="3600" dirty="0">
                <a:cs typeface="Calibri" panose="020F0502020204030204" pitchFamily="34" charset="0"/>
              </a:rPr>
              <a:t>Checklistor</a:t>
            </a:r>
          </a:p>
          <a:p>
            <a:r>
              <a:rPr lang="sv-SE" sz="3600" dirty="0">
                <a:cs typeface="Calibri" panose="020F0502020204030204" pitchFamily="34" charset="0"/>
              </a:rPr>
              <a:t>Dokumentmallar</a:t>
            </a:r>
          </a:p>
          <a:p>
            <a:r>
              <a:rPr lang="sv-SE" sz="3600" dirty="0">
                <a:cs typeface="Calibri" panose="020F0502020204030204" pitchFamily="34" charset="0"/>
              </a:rPr>
              <a:t>Verktygslåda</a:t>
            </a:r>
          </a:p>
          <a:p>
            <a:r>
              <a:rPr lang="sv-SE" sz="3600" dirty="0">
                <a:cs typeface="Calibri" panose="020F0502020204030204" pitchFamily="34" charset="0"/>
              </a:rPr>
              <a:t>Uppdragsorganisation</a:t>
            </a:r>
          </a:p>
          <a:p>
            <a:r>
              <a:rPr lang="sv-SE" sz="3600" dirty="0">
                <a:cs typeface="Calibri" panose="020F0502020204030204" pitchFamily="34" charset="0"/>
              </a:rPr>
              <a:t>Resurssäkring</a:t>
            </a:r>
          </a:p>
          <a:p>
            <a:endParaRPr lang="sv-SE" dirty="0"/>
          </a:p>
          <a:p>
            <a:endParaRPr lang="sv-SE" i="1" dirty="0">
              <a:cs typeface="Arial" panose="020B0604020202020204" pitchFamily="34" charset="0"/>
            </a:endParaRPr>
          </a:p>
          <a:p>
            <a:pPr marL="0" indent="0">
              <a:buNone/>
            </a:pPr>
            <a:r>
              <a:rPr lang="sv-SE" sz="2800" i="1" dirty="0">
                <a:cs typeface="Calibri" panose="020F0502020204030204" pitchFamily="34" charset="0"/>
              </a:rPr>
              <a:t>Uppdragsmodellen förvaltas och utvecklas av länets kommuner </a:t>
            </a:r>
          </a:p>
          <a:p>
            <a:pPr marL="0" indent="0">
              <a:buNone/>
            </a:pPr>
            <a:r>
              <a:rPr lang="sv-SE" sz="2800" i="1" dirty="0">
                <a:cs typeface="Calibri" panose="020F0502020204030204" pitchFamily="34" charset="0"/>
              </a:rPr>
              <a:t>tillsammans med Kommunförbundet Västernorrland</a:t>
            </a:r>
            <a:endParaRPr lang="sv-SE" dirty="0"/>
          </a:p>
        </p:txBody>
      </p:sp>
      <p:pic>
        <p:nvPicPr>
          <p:cNvPr id="4" name="Picture 6">
            <a:extLst>
              <a:ext uri="{FF2B5EF4-FFF2-40B4-BE49-F238E27FC236}">
                <a16:creationId xmlns:a16="http://schemas.microsoft.com/office/drawing/2014/main" id="{DD744F39-E4F5-3138-EE19-40AEAD28AD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3347" y="1889089"/>
            <a:ext cx="2939796" cy="19019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a:extLst>
              <a:ext uri="{FF2B5EF4-FFF2-40B4-BE49-F238E27FC236}">
                <a16:creationId xmlns:a16="http://schemas.microsoft.com/office/drawing/2014/main" id="{DDD092FA-D7DE-ADD8-7321-88E13B08DD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347" y="3980131"/>
            <a:ext cx="2939796" cy="19522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37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6C560-57FA-6033-7A83-ED41ACF3504A}"/>
              </a:ext>
            </a:extLst>
          </p:cNvPr>
          <p:cNvSpPr>
            <a:spLocks noGrp="1"/>
          </p:cNvSpPr>
          <p:nvPr>
            <p:ph type="title"/>
          </p:nvPr>
        </p:nvSpPr>
        <p:spPr/>
        <p:txBody>
          <a:bodyPr/>
          <a:lstStyle/>
          <a:p>
            <a:r>
              <a:rPr lang="sv-SE" dirty="0"/>
              <a:t>Uppdrag i </a:t>
            </a:r>
            <a:r>
              <a:rPr lang="sv-SE" dirty="0">
                <a:solidFill>
                  <a:schemeClr val="accent2">
                    <a:lumMod val="75000"/>
                  </a:schemeClr>
                </a:solidFill>
              </a:rPr>
              <a:t>Västernorrland</a:t>
            </a:r>
            <a:r>
              <a:rPr lang="sv-SE" dirty="0"/>
              <a:t> ska:</a:t>
            </a:r>
          </a:p>
        </p:txBody>
      </p:sp>
      <p:sp>
        <p:nvSpPr>
          <p:cNvPr id="3" name="Platshållare för innehåll 2">
            <a:extLst>
              <a:ext uri="{FF2B5EF4-FFF2-40B4-BE49-F238E27FC236}">
                <a16:creationId xmlns:a16="http://schemas.microsoft.com/office/drawing/2014/main" id="{406C0B6A-519B-E605-83D4-D02364ECCB41}"/>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sv-SE" sz="2800" dirty="0"/>
              <a:t>Ha ett tydligt mål</a:t>
            </a:r>
          </a:p>
          <a:p>
            <a:pPr marL="342900" indent="-342900">
              <a:buFont typeface="Arial" panose="020B0604020202020204" pitchFamily="34" charset="0"/>
              <a:buChar char="•"/>
            </a:pPr>
            <a:r>
              <a:rPr lang="sv-SE" sz="2800" dirty="0"/>
              <a:t>Ha en omfattning på upp till 300 timmar</a:t>
            </a:r>
          </a:p>
          <a:p>
            <a:pPr marL="342900" indent="-342900">
              <a:buFont typeface="Arial" panose="020B0604020202020204" pitchFamily="34" charset="0"/>
              <a:buChar char="•"/>
            </a:pPr>
            <a:r>
              <a:rPr lang="sv-SE" sz="2800" dirty="0"/>
              <a:t>Ha en tidplan på 1 till 12 månader</a:t>
            </a:r>
          </a:p>
          <a:p>
            <a:pPr marL="342900" indent="-342900">
              <a:buFont typeface="Arial" panose="020B0604020202020204" pitchFamily="34" charset="0"/>
              <a:buChar char="•"/>
            </a:pPr>
            <a:r>
              <a:rPr lang="sv-SE" sz="2800" dirty="0"/>
              <a:t>Ha en tillfällig organisation</a:t>
            </a:r>
          </a:p>
          <a:p>
            <a:pPr marL="342900" indent="-342900">
              <a:buFont typeface="Arial" panose="020B0604020202020204" pitchFamily="34" charset="0"/>
              <a:buChar char="•"/>
            </a:pPr>
            <a:r>
              <a:rPr lang="sv-SE" sz="2800" dirty="0"/>
              <a:t>Ha tilldelade resurser</a:t>
            </a:r>
          </a:p>
          <a:p>
            <a:pPr marL="342900" indent="-342900">
              <a:buFont typeface="Arial" panose="020B0604020202020204" pitchFamily="34" charset="0"/>
              <a:buChar char="•"/>
            </a:pPr>
            <a:r>
              <a:rPr lang="sv-SE" sz="2800" dirty="0"/>
              <a:t>Genomföras enligt uppdragsmodellen</a:t>
            </a:r>
          </a:p>
          <a:p>
            <a:pPr marL="342900" indent="-342900">
              <a:buFont typeface="Arial" panose="020B0604020202020204" pitchFamily="34" charset="0"/>
              <a:buChar char="•"/>
            </a:pPr>
            <a:r>
              <a:rPr lang="sv-SE" sz="2800" dirty="0"/>
              <a:t>Arbetet leds av en uppdragsledare</a:t>
            </a:r>
          </a:p>
          <a:p>
            <a:pPr marL="0" indent="0">
              <a:buNone/>
            </a:pPr>
            <a:br>
              <a:rPr lang="sv-SE" i="1" dirty="0">
                <a:solidFill>
                  <a:schemeClr val="bg1">
                    <a:lumMod val="65000"/>
                  </a:schemeClr>
                </a:solidFill>
                <a:cs typeface="Arial" panose="020B0604020202020204" pitchFamily="34" charset="0"/>
              </a:rPr>
            </a:br>
            <a:r>
              <a:rPr lang="sv-SE" sz="2600" i="1" dirty="0">
                <a:solidFill>
                  <a:schemeClr val="tx1">
                    <a:lumMod val="50000"/>
                    <a:lumOff val="50000"/>
                  </a:schemeClr>
                </a:solidFill>
                <a:cs typeface="Calibri" panose="020F0502020204030204" pitchFamily="34" charset="0"/>
              </a:rPr>
              <a:t>Observera att det finns mindre lokala anpassningar i några av länets kommuner</a:t>
            </a:r>
          </a:p>
          <a:p>
            <a:endParaRPr lang="sv-SE" dirty="0"/>
          </a:p>
        </p:txBody>
      </p:sp>
    </p:spTree>
    <p:extLst>
      <p:ext uri="{BB962C8B-B14F-4D97-AF65-F5344CB8AC3E}">
        <p14:creationId xmlns:p14="http://schemas.microsoft.com/office/powerpoint/2010/main" val="145871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79F34DA-6D17-4C31-AD01-1D3A0506A59D}"/>
              </a:ext>
            </a:extLst>
          </p:cNvPr>
          <p:cNvSpPr>
            <a:spLocks noGrp="1"/>
          </p:cNvSpPr>
          <p:nvPr>
            <p:ph type="title"/>
          </p:nvPr>
        </p:nvSpPr>
        <p:spPr>
          <a:xfrm>
            <a:off x="400301" y="855633"/>
            <a:ext cx="10300800" cy="672933"/>
          </a:xfrm>
        </p:spPr>
        <p:txBody>
          <a:bodyPr anchor="t">
            <a:normAutofit fontScale="90000"/>
          </a:bodyPr>
          <a:lstStyle/>
          <a:p>
            <a:r>
              <a:rPr lang="sv-SE" dirty="0">
                <a:cs typeface="Arial" panose="020B0604020202020204" pitchFamily="34" charset="0"/>
              </a:rPr>
              <a:t>När genomföra som uppdrag?</a:t>
            </a:r>
          </a:p>
        </p:txBody>
      </p:sp>
      <p:sp>
        <p:nvSpPr>
          <p:cNvPr id="2" name="Pil: höger 1">
            <a:extLst>
              <a:ext uri="{FF2B5EF4-FFF2-40B4-BE49-F238E27FC236}">
                <a16:creationId xmlns:a16="http://schemas.microsoft.com/office/drawing/2014/main" id="{3853945A-9B7B-6A0F-FDE1-A76E49D9D15E}"/>
              </a:ext>
            </a:extLst>
          </p:cNvPr>
          <p:cNvSpPr/>
          <p:nvPr/>
        </p:nvSpPr>
        <p:spPr>
          <a:xfrm>
            <a:off x="482635" y="1834447"/>
            <a:ext cx="11226730" cy="639285"/>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Budget och resursbehov</a:t>
            </a:r>
          </a:p>
        </p:txBody>
      </p:sp>
      <p:sp>
        <p:nvSpPr>
          <p:cNvPr id="8" name="Platshållare för innehåll 2">
            <a:extLst>
              <a:ext uri="{FF2B5EF4-FFF2-40B4-BE49-F238E27FC236}">
                <a16:creationId xmlns:a16="http://schemas.microsoft.com/office/drawing/2014/main" id="{FC840E5D-11CF-CA5B-AFB6-FD9EC7FBB522}"/>
              </a:ext>
            </a:extLst>
          </p:cNvPr>
          <p:cNvSpPr txBox="1">
            <a:spLocks/>
          </p:cNvSpPr>
          <p:nvPr/>
        </p:nvSpPr>
        <p:spPr>
          <a:xfrm>
            <a:off x="426043" y="1603162"/>
            <a:ext cx="3403857" cy="38454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dirty="0">
                <a:latin typeface="Calibri" panose="020F0502020204030204" pitchFamily="34" charset="0"/>
                <a:cs typeface="Calibri" panose="020F0502020204030204" pitchFamily="34" charset="0"/>
              </a:rPr>
              <a:t>Linjearbete</a:t>
            </a:r>
            <a:endParaRPr lang="sv-SE" sz="1800" dirty="0">
              <a:latin typeface="Calibri" panose="020F0502020204030204" pitchFamily="34" charset="0"/>
              <a:cs typeface="Calibri" panose="020F0502020204030204" pitchFamily="34" charset="0"/>
            </a:endParaRPr>
          </a:p>
        </p:txBody>
      </p:sp>
      <p:sp>
        <p:nvSpPr>
          <p:cNvPr id="9" name="Platshållare för innehåll 2">
            <a:extLst>
              <a:ext uri="{FF2B5EF4-FFF2-40B4-BE49-F238E27FC236}">
                <a16:creationId xmlns:a16="http://schemas.microsoft.com/office/drawing/2014/main" id="{99D3FA4F-C6FC-EB10-12D9-20D8F750A530}"/>
              </a:ext>
            </a:extLst>
          </p:cNvPr>
          <p:cNvSpPr txBox="1">
            <a:spLocks/>
          </p:cNvSpPr>
          <p:nvPr/>
        </p:nvSpPr>
        <p:spPr>
          <a:xfrm>
            <a:off x="887640" y="2272833"/>
            <a:ext cx="8622522" cy="72240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sv-SE" sz="1800" dirty="0">
              <a:latin typeface="Calibri" panose="020F0502020204030204" pitchFamily="34" charset="0"/>
              <a:cs typeface="Calibri" panose="020F0502020204030204" pitchFamily="34" charset="0"/>
            </a:endParaRPr>
          </a:p>
        </p:txBody>
      </p:sp>
      <p:sp>
        <p:nvSpPr>
          <p:cNvPr id="10" name="Pil: höger 9">
            <a:extLst>
              <a:ext uri="{FF2B5EF4-FFF2-40B4-BE49-F238E27FC236}">
                <a16:creationId xmlns:a16="http://schemas.microsoft.com/office/drawing/2014/main" id="{0BB18060-C1A2-2B9F-B126-F2F58F7BA8CD}"/>
              </a:ext>
            </a:extLst>
          </p:cNvPr>
          <p:cNvSpPr/>
          <p:nvPr/>
        </p:nvSpPr>
        <p:spPr>
          <a:xfrm>
            <a:off x="482635" y="2887999"/>
            <a:ext cx="11226730" cy="639285"/>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Komplexitet och samordning</a:t>
            </a:r>
          </a:p>
        </p:txBody>
      </p:sp>
      <p:sp>
        <p:nvSpPr>
          <p:cNvPr id="11" name="Platshållare för innehåll 2">
            <a:extLst>
              <a:ext uri="{FF2B5EF4-FFF2-40B4-BE49-F238E27FC236}">
                <a16:creationId xmlns:a16="http://schemas.microsoft.com/office/drawing/2014/main" id="{3872C8F2-8059-C9A0-9F9D-162EE72C34D8}"/>
              </a:ext>
            </a:extLst>
          </p:cNvPr>
          <p:cNvSpPr txBox="1">
            <a:spLocks/>
          </p:cNvSpPr>
          <p:nvPr/>
        </p:nvSpPr>
        <p:spPr>
          <a:xfrm>
            <a:off x="4030421" y="1597794"/>
            <a:ext cx="1535599" cy="420157"/>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dirty="0">
                <a:latin typeface="Calibri" panose="020F0502020204030204" pitchFamily="34" charset="0"/>
                <a:cs typeface="Calibri" panose="020F0502020204030204" pitchFamily="34" charset="0"/>
              </a:rPr>
              <a:t>Uppdrag</a:t>
            </a:r>
            <a:endParaRPr lang="sv-SE" sz="1800" dirty="0">
              <a:latin typeface="Calibri" panose="020F0502020204030204" pitchFamily="34" charset="0"/>
              <a:cs typeface="Calibri" panose="020F0502020204030204" pitchFamily="34" charset="0"/>
            </a:endParaRPr>
          </a:p>
        </p:txBody>
      </p:sp>
      <p:sp>
        <p:nvSpPr>
          <p:cNvPr id="12" name="Platshållare för innehåll 2">
            <a:extLst>
              <a:ext uri="{FF2B5EF4-FFF2-40B4-BE49-F238E27FC236}">
                <a16:creationId xmlns:a16="http://schemas.microsoft.com/office/drawing/2014/main" id="{C78FDC16-ED37-A5A7-771F-3598E88CCC3B}"/>
              </a:ext>
            </a:extLst>
          </p:cNvPr>
          <p:cNvSpPr txBox="1">
            <a:spLocks/>
          </p:cNvSpPr>
          <p:nvPr/>
        </p:nvSpPr>
        <p:spPr>
          <a:xfrm>
            <a:off x="7699610" y="1581635"/>
            <a:ext cx="1535599" cy="72240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a:latin typeface="Calibri" panose="020F0502020204030204" pitchFamily="34" charset="0"/>
                <a:cs typeface="Calibri" panose="020F0502020204030204" pitchFamily="34" charset="0"/>
              </a:rPr>
              <a:t>Projekt</a:t>
            </a:r>
            <a:endParaRPr lang="sv-SE" sz="1800" dirty="0">
              <a:latin typeface="Calibri" panose="020F0502020204030204" pitchFamily="34" charset="0"/>
              <a:cs typeface="Calibri" panose="020F0502020204030204" pitchFamily="34" charset="0"/>
            </a:endParaRPr>
          </a:p>
        </p:txBody>
      </p:sp>
      <p:sp>
        <p:nvSpPr>
          <p:cNvPr id="13" name="Platshållare för innehåll 2">
            <a:extLst>
              <a:ext uri="{FF2B5EF4-FFF2-40B4-BE49-F238E27FC236}">
                <a16:creationId xmlns:a16="http://schemas.microsoft.com/office/drawing/2014/main" id="{78B42407-B492-9ED1-55B9-D4E340F7869C}"/>
              </a:ext>
            </a:extLst>
          </p:cNvPr>
          <p:cNvSpPr txBox="1">
            <a:spLocks/>
          </p:cNvSpPr>
          <p:nvPr/>
        </p:nvSpPr>
        <p:spPr>
          <a:xfrm>
            <a:off x="426043" y="2272833"/>
            <a:ext cx="1910516" cy="671708"/>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&lt; 40 h</a:t>
            </a:r>
          </a:p>
          <a:p>
            <a:pPr>
              <a:spcBef>
                <a:spcPts val="0"/>
              </a:spcBef>
              <a:spcAft>
                <a:spcPts val="0"/>
              </a:spcAft>
            </a:pPr>
            <a:r>
              <a:rPr lang="sv-SE" sz="1800" dirty="0">
                <a:latin typeface="Calibri" panose="020F0502020204030204" pitchFamily="34" charset="0"/>
                <a:cs typeface="Calibri" panose="020F0502020204030204" pitchFamily="34" charset="0"/>
              </a:rPr>
              <a:t>&lt;  50 000 kr</a:t>
            </a:r>
          </a:p>
          <a:p>
            <a:pPr>
              <a:spcBef>
                <a:spcPts val="0"/>
              </a:spcBef>
              <a:spcAft>
                <a:spcPts val="0"/>
              </a:spcAft>
            </a:pPr>
            <a:endParaRPr lang="sv-SE" sz="1800" dirty="0">
              <a:latin typeface="Calibri" panose="020F0502020204030204" pitchFamily="34" charset="0"/>
              <a:cs typeface="Calibri" panose="020F0502020204030204" pitchFamily="34" charset="0"/>
            </a:endParaRPr>
          </a:p>
        </p:txBody>
      </p:sp>
      <p:sp>
        <p:nvSpPr>
          <p:cNvPr id="14" name="Platshållare för innehåll 2">
            <a:extLst>
              <a:ext uri="{FF2B5EF4-FFF2-40B4-BE49-F238E27FC236}">
                <a16:creationId xmlns:a16="http://schemas.microsoft.com/office/drawing/2014/main" id="{8F640801-987F-48EA-D976-D8C92E90C0BA}"/>
              </a:ext>
            </a:extLst>
          </p:cNvPr>
          <p:cNvSpPr txBox="1">
            <a:spLocks/>
          </p:cNvSpPr>
          <p:nvPr/>
        </p:nvSpPr>
        <p:spPr>
          <a:xfrm>
            <a:off x="4030421" y="2272833"/>
            <a:ext cx="2396817" cy="379453"/>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40 - 300 h</a:t>
            </a:r>
          </a:p>
          <a:p>
            <a:pPr>
              <a:spcBef>
                <a:spcPts val="0"/>
              </a:spcBef>
              <a:spcAft>
                <a:spcPts val="0"/>
              </a:spcAft>
            </a:pPr>
            <a:r>
              <a:rPr lang="sv-SE" sz="1800" dirty="0">
                <a:latin typeface="Calibri" panose="020F0502020204030204" pitchFamily="34" charset="0"/>
                <a:cs typeface="Calibri" panose="020F0502020204030204" pitchFamily="34" charset="0"/>
              </a:rPr>
              <a:t>50 000 – 300 000 kr</a:t>
            </a:r>
          </a:p>
        </p:txBody>
      </p:sp>
      <p:sp>
        <p:nvSpPr>
          <p:cNvPr id="15" name="Platshållare för innehåll 2">
            <a:extLst>
              <a:ext uri="{FF2B5EF4-FFF2-40B4-BE49-F238E27FC236}">
                <a16:creationId xmlns:a16="http://schemas.microsoft.com/office/drawing/2014/main" id="{51A7D7DF-4651-2311-8675-2D0CA76C8240}"/>
              </a:ext>
            </a:extLst>
          </p:cNvPr>
          <p:cNvSpPr txBox="1">
            <a:spLocks/>
          </p:cNvSpPr>
          <p:nvPr/>
        </p:nvSpPr>
        <p:spPr>
          <a:xfrm>
            <a:off x="426043" y="3353619"/>
            <a:ext cx="2820404" cy="106486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Egna gruppen/enheten</a:t>
            </a:r>
          </a:p>
          <a:p>
            <a:pPr>
              <a:spcBef>
                <a:spcPts val="0"/>
              </a:spcBef>
              <a:spcAft>
                <a:spcPts val="0"/>
              </a:spcAft>
            </a:pPr>
            <a:r>
              <a:rPr lang="sv-SE" sz="1800" dirty="0">
                <a:latin typeface="Calibri" panose="020F0502020204030204" pitchFamily="34" charset="0"/>
                <a:cs typeface="Calibri" panose="020F0502020204030204" pitchFamily="34" charset="0"/>
              </a:rPr>
              <a:t>1 - 3 personer</a:t>
            </a:r>
          </a:p>
          <a:p>
            <a:pPr>
              <a:spcBef>
                <a:spcPts val="0"/>
              </a:spcBef>
              <a:spcAft>
                <a:spcPts val="0"/>
              </a:spcAft>
            </a:pPr>
            <a:r>
              <a:rPr lang="sv-SE" sz="1800" dirty="0">
                <a:latin typeface="Calibri" panose="020F0502020204030204" pitchFamily="34" charset="0"/>
                <a:cs typeface="Calibri" panose="020F0502020204030204" pitchFamily="34" charset="0"/>
              </a:rPr>
              <a:t>Återkommande karaktär</a:t>
            </a:r>
          </a:p>
        </p:txBody>
      </p:sp>
      <p:sp>
        <p:nvSpPr>
          <p:cNvPr id="20" name="Platshållare för innehåll 2">
            <a:extLst>
              <a:ext uri="{FF2B5EF4-FFF2-40B4-BE49-F238E27FC236}">
                <a16:creationId xmlns:a16="http://schemas.microsoft.com/office/drawing/2014/main" id="{AA7E277F-0793-8CDC-BD9A-5B93C6022182}"/>
              </a:ext>
            </a:extLst>
          </p:cNvPr>
          <p:cNvSpPr txBox="1">
            <a:spLocks/>
          </p:cNvSpPr>
          <p:nvPr/>
        </p:nvSpPr>
        <p:spPr>
          <a:xfrm>
            <a:off x="7699610" y="2272833"/>
            <a:ext cx="2316419" cy="379453"/>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600" dirty="0">
                <a:latin typeface="Calibri" panose="020F0502020204030204" pitchFamily="34" charset="0"/>
                <a:cs typeface="Calibri" panose="020F0502020204030204" pitchFamily="34" charset="0"/>
              </a:rPr>
              <a:t>&gt; </a:t>
            </a:r>
            <a:r>
              <a:rPr lang="sv-SE" sz="1800" dirty="0">
                <a:latin typeface="Calibri" panose="020F0502020204030204" pitchFamily="34" charset="0"/>
                <a:cs typeface="Calibri" panose="020F0502020204030204" pitchFamily="34" charset="0"/>
              </a:rPr>
              <a:t>300 h</a:t>
            </a:r>
          </a:p>
          <a:p>
            <a:pPr>
              <a:spcBef>
                <a:spcPts val="0"/>
              </a:spcBef>
              <a:spcAft>
                <a:spcPts val="0"/>
              </a:spcAft>
            </a:pPr>
            <a:r>
              <a:rPr lang="sv-SE" sz="1800" dirty="0">
                <a:latin typeface="Calibri" panose="020F0502020204030204" pitchFamily="34" charset="0"/>
                <a:cs typeface="Calibri" panose="020F0502020204030204" pitchFamily="34" charset="0"/>
              </a:rPr>
              <a:t>&gt; 300 000 kr</a:t>
            </a:r>
          </a:p>
        </p:txBody>
      </p:sp>
      <p:sp>
        <p:nvSpPr>
          <p:cNvPr id="22" name="Pil: höger 21">
            <a:extLst>
              <a:ext uri="{FF2B5EF4-FFF2-40B4-BE49-F238E27FC236}">
                <a16:creationId xmlns:a16="http://schemas.microsoft.com/office/drawing/2014/main" id="{54748A10-4DFF-3B72-22CE-7D86D83CF269}"/>
              </a:ext>
            </a:extLst>
          </p:cNvPr>
          <p:cNvSpPr/>
          <p:nvPr/>
        </p:nvSpPr>
        <p:spPr>
          <a:xfrm>
            <a:off x="490088" y="4348268"/>
            <a:ext cx="11226731" cy="639285"/>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Risk</a:t>
            </a:r>
          </a:p>
        </p:txBody>
      </p:sp>
      <p:sp>
        <p:nvSpPr>
          <p:cNvPr id="16" name="Platshållare för innehåll 2">
            <a:extLst>
              <a:ext uri="{FF2B5EF4-FFF2-40B4-BE49-F238E27FC236}">
                <a16:creationId xmlns:a16="http://schemas.microsoft.com/office/drawing/2014/main" id="{8067ECF6-994E-2396-0C54-A2FF3E7A459E}"/>
              </a:ext>
            </a:extLst>
          </p:cNvPr>
          <p:cNvSpPr txBox="1">
            <a:spLocks/>
          </p:cNvSpPr>
          <p:nvPr/>
        </p:nvSpPr>
        <p:spPr>
          <a:xfrm>
            <a:off x="4030421" y="3353619"/>
            <a:ext cx="2820404"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Egna gruppen/enheten</a:t>
            </a:r>
          </a:p>
          <a:p>
            <a:pPr>
              <a:spcBef>
                <a:spcPts val="0"/>
              </a:spcBef>
              <a:spcAft>
                <a:spcPts val="0"/>
              </a:spcAft>
            </a:pPr>
            <a:r>
              <a:rPr lang="sv-SE" sz="1800" dirty="0">
                <a:latin typeface="Calibri" panose="020F0502020204030204" pitchFamily="34" charset="0"/>
                <a:cs typeface="Calibri" panose="020F0502020204030204" pitchFamily="34" charset="0"/>
              </a:rPr>
              <a:t>2-8 personer</a:t>
            </a:r>
          </a:p>
          <a:p>
            <a:pPr>
              <a:spcBef>
                <a:spcPts val="0"/>
              </a:spcBef>
              <a:spcAft>
                <a:spcPts val="0"/>
              </a:spcAft>
            </a:pPr>
            <a:r>
              <a:rPr lang="sv-SE" sz="1800" dirty="0">
                <a:latin typeface="Calibri" panose="020F0502020204030204" pitchFamily="34" charset="0"/>
                <a:cs typeface="Calibri" panose="020F0502020204030204" pitchFamily="34" charset="0"/>
              </a:rPr>
              <a:t>Externa parter kan ingå</a:t>
            </a:r>
          </a:p>
        </p:txBody>
      </p:sp>
      <p:sp>
        <p:nvSpPr>
          <p:cNvPr id="18" name="Platshållare för innehåll 2">
            <a:extLst>
              <a:ext uri="{FF2B5EF4-FFF2-40B4-BE49-F238E27FC236}">
                <a16:creationId xmlns:a16="http://schemas.microsoft.com/office/drawing/2014/main" id="{A98CAB17-3D11-CE0A-1BC6-A3CE3CAD7D72}"/>
              </a:ext>
            </a:extLst>
          </p:cNvPr>
          <p:cNvSpPr txBox="1">
            <a:spLocks/>
          </p:cNvSpPr>
          <p:nvPr/>
        </p:nvSpPr>
        <p:spPr>
          <a:xfrm>
            <a:off x="7699610" y="3353619"/>
            <a:ext cx="2820404"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Flera enheter</a:t>
            </a:r>
          </a:p>
          <a:p>
            <a:pPr>
              <a:spcBef>
                <a:spcPts val="0"/>
              </a:spcBef>
              <a:spcAft>
                <a:spcPts val="0"/>
              </a:spcAft>
            </a:pPr>
            <a:r>
              <a:rPr lang="sv-SE" sz="1800" dirty="0">
                <a:latin typeface="Calibri" panose="020F0502020204030204" pitchFamily="34" charset="0"/>
                <a:cs typeface="Calibri" panose="020F0502020204030204" pitchFamily="34" charset="0"/>
              </a:rPr>
              <a:t>&gt; 8 person</a:t>
            </a:r>
          </a:p>
          <a:p>
            <a:pPr>
              <a:spcBef>
                <a:spcPts val="0"/>
              </a:spcBef>
              <a:spcAft>
                <a:spcPts val="0"/>
              </a:spcAft>
            </a:pPr>
            <a:r>
              <a:rPr lang="sv-SE" sz="1800" dirty="0">
                <a:latin typeface="Calibri" panose="020F0502020204030204" pitchFamily="34" charset="0"/>
                <a:cs typeface="Calibri" panose="020F0502020204030204" pitchFamily="34" charset="0"/>
              </a:rPr>
              <a:t>Externa parter kan ingå</a:t>
            </a:r>
          </a:p>
        </p:txBody>
      </p:sp>
      <p:cxnSp>
        <p:nvCxnSpPr>
          <p:cNvPr id="24" name="Rak koppling 23">
            <a:extLst>
              <a:ext uri="{FF2B5EF4-FFF2-40B4-BE49-F238E27FC236}">
                <a16:creationId xmlns:a16="http://schemas.microsoft.com/office/drawing/2014/main" id="{F7381B57-38C9-B435-68F9-653C015C0804}"/>
              </a:ext>
            </a:extLst>
          </p:cNvPr>
          <p:cNvCxnSpPr/>
          <p:nvPr/>
        </p:nvCxnSpPr>
        <p:spPr>
          <a:xfrm>
            <a:off x="3834312" y="1647675"/>
            <a:ext cx="0" cy="3672000"/>
          </a:xfrm>
          <a:prstGeom prst="line">
            <a:avLst/>
          </a:prstGeom>
          <a:ln w="38100">
            <a:solidFill>
              <a:srgbClr val="9DC223"/>
            </a:solidFill>
            <a:prstDash val="lgDash"/>
          </a:ln>
        </p:spPr>
        <p:style>
          <a:lnRef idx="1">
            <a:schemeClr val="accent1"/>
          </a:lnRef>
          <a:fillRef idx="0">
            <a:schemeClr val="accent1"/>
          </a:fillRef>
          <a:effectRef idx="0">
            <a:schemeClr val="accent1"/>
          </a:effectRef>
          <a:fontRef idx="minor">
            <a:schemeClr val="tx1"/>
          </a:fontRef>
        </p:style>
      </p:cxnSp>
      <p:sp>
        <p:nvSpPr>
          <p:cNvPr id="25" name="Platshållare för innehåll 2">
            <a:extLst>
              <a:ext uri="{FF2B5EF4-FFF2-40B4-BE49-F238E27FC236}">
                <a16:creationId xmlns:a16="http://schemas.microsoft.com/office/drawing/2014/main" id="{D55ED60F-FCEA-FBD8-3776-BEAF36C8BF34}"/>
              </a:ext>
            </a:extLst>
          </p:cNvPr>
          <p:cNvSpPr txBox="1">
            <a:spLocks/>
          </p:cNvSpPr>
          <p:nvPr/>
        </p:nvSpPr>
        <p:spPr>
          <a:xfrm>
            <a:off x="426043" y="4818324"/>
            <a:ext cx="3499488"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Mycket låg risk för kommunen</a:t>
            </a:r>
          </a:p>
        </p:txBody>
      </p:sp>
      <p:sp>
        <p:nvSpPr>
          <p:cNvPr id="26" name="Platshållare för innehåll 2">
            <a:extLst>
              <a:ext uri="{FF2B5EF4-FFF2-40B4-BE49-F238E27FC236}">
                <a16:creationId xmlns:a16="http://schemas.microsoft.com/office/drawing/2014/main" id="{40C63E3C-D3B5-CA3F-EF6C-1CAFDF44E777}"/>
              </a:ext>
            </a:extLst>
          </p:cNvPr>
          <p:cNvSpPr txBox="1">
            <a:spLocks/>
          </p:cNvSpPr>
          <p:nvPr/>
        </p:nvSpPr>
        <p:spPr>
          <a:xfrm>
            <a:off x="4030421" y="4818324"/>
            <a:ext cx="3499487"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Begränsad risk för kommunen</a:t>
            </a:r>
          </a:p>
        </p:txBody>
      </p:sp>
      <p:sp>
        <p:nvSpPr>
          <p:cNvPr id="27" name="Platshållare för innehåll 2">
            <a:extLst>
              <a:ext uri="{FF2B5EF4-FFF2-40B4-BE49-F238E27FC236}">
                <a16:creationId xmlns:a16="http://schemas.microsoft.com/office/drawing/2014/main" id="{61BFEEB9-5338-F709-AB6A-B8FCCDFDDA1F}"/>
              </a:ext>
            </a:extLst>
          </p:cNvPr>
          <p:cNvSpPr txBox="1">
            <a:spLocks/>
          </p:cNvSpPr>
          <p:nvPr/>
        </p:nvSpPr>
        <p:spPr>
          <a:xfrm>
            <a:off x="7699610" y="4818324"/>
            <a:ext cx="2820404"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sv-SE" sz="1800" dirty="0">
                <a:latin typeface="Calibri" panose="020F0502020204030204" pitchFamily="34" charset="0"/>
                <a:cs typeface="Calibri" panose="020F0502020204030204" pitchFamily="34" charset="0"/>
              </a:rPr>
              <a:t>Hög risk för kommunen</a:t>
            </a:r>
          </a:p>
        </p:txBody>
      </p:sp>
      <p:cxnSp>
        <p:nvCxnSpPr>
          <p:cNvPr id="28" name="Rak koppling 27">
            <a:extLst>
              <a:ext uri="{FF2B5EF4-FFF2-40B4-BE49-F238E27FC236}">
                <a16:creationId xmlns:a16="http://schemas.microsoft.com/office/drawing/2014/main" id="{33C2A70E-61AB-631E-3BAD-2DF0D4CA9203}"/>
              </a:ext>
            </a:extLst>
          </p:cNvPr>
          <p:cNvCxnSpPr/>
          <p:nvPr/>
        </p:nvCxnSpPr>
        <p:spPr>
          <a:xfrm>
            <a:off x="7583280" y="1671262"/>
            <a:ext cx="0" cy="3672000"/>
          </a:xfrm>
          <a:prstGeom prst="line">
            <a:avLst/>
          </a:prstGeom>
          <a:ln w="38100">
            <a:solidFill>
              <a:srgbClr val="9DC223"/>
            </a:solidFill>
            <a:prstDash val="lgDash"/>
          </a:ln>
        </p:spPr>
        <p:style>
          <a:lnRef idx="1">
            <a:schemeClr val="accent1"/>
          </a:lnRef>
          <a:fillRef idx="0">
            <a:schemeClr val="accent1"/>
          </a:fillRef>
          <a:effectRef idx="0">
            <a:schemeClr val="accent1"/>
          </a:effectRef>
          <a:fontRef idx="minor">
            <a:schemeClr val="tx1"/>
          </a:fontRef>
        </p:style>
      </p:cxnSp>
      <p:sp>
        <p:nvSpPr>
          <p:cNvPr id="3" name="Rektangel: rundade hörn 2">
            <a:extLst>
              <a:ext uri="{FF2B5EF4-FFF2-40B4-BE49-F238E27FC236}">
                <a16:creationId xmlns:a16="http://schemas.microsoft.com/office/drawing/2014/main" id="{48FEDAD4-9F77-429B-738D-A14B11C0293E}"/>
              </a:ext>
            </a:extLst>
          </p:cNvPr>
          <p:cNvSpPr/>
          <p:nvPr/>
        </p:nvSpPr>
        <p:spPr>
          <a:xfrm>
            <a:off x="426043" y="5387396"/>
            <a:ext cx="11283322" cy="661768"/>
          </a:xfrm>
          <a:prstGeom prst="roundRect">
            <a:avLst/>
          </a:prstGeom>
          <a:noFill/>
          <a:ln>
            <a:solidFill>
              <a:srgbClr val="9DC2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0"/>
              </a:spcAft>
              <a:buNone/>
            </a:pPr>
            <a:r>
              <a:rPr lang="sv-SE" sz="1800" dirty="0">
                <a:solidFill>
                  <a:sysClr val="windowText" lastClr="000000"/>
                </a:solidFill>
                <a:latin typeface="Calibri" panose="020F0502020204030204" pitchFamily="34" charset="0"/>
                <a:cs typeface="Calibri" panose="020F0502020204030204" pitchFamily="34" charset="0"/>
              </a:rPr>
              <a:t>En riktlinje är att arbetet i form av ledning, dokumentation, rapportering och uppföljningen inte ska utgör mer än 15 % av omfattningen på det som ska genomföras. </a:t>
            </a:r>
          </a:p>
        </p:txBody>
      </p:sp>
    </p:spTree>
    <p:extLst>
      <p:ext uri="{BB962C8B-B14F-4D97-AF65-F5344CB8AC3E}">
        <p14:creationId xmlns:p14="http://schemas.microsoft.com/office/powerpoint/2010/main" val="180227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Rak 157">
            <a:extLst>
              <a:ext uri="{FF2B5EF4-FFF2-40B4-BE49-F238E27FC236}">
                <a16:creationId xmlns:a16="http://schemas.microsoft.com/office/drawing/2014/main" id="{CB41EF2B-0B66-4431-86B1-5CE459878DD8}"/>
              </a:ext>
            </a:extLst>
          </p:cNvPr>
          <p:cNvCxnSpPr/>
          <p:nvPr/>
        </p:nvCxnSpPr>
        <p:spPr>
          <a:xfrm>
            <a:off x="4340273" y="1198959"/>
            <a:ext cx="11611" cy="5230574"/>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Rak 157">
            <a:extLst>
              <a:ext uri="{FF2B5EF4-FFF2-40B4-BE49-F238E27FC236}">
                <a16:creationId xmlns:a16="http://schemas.microsoft.com/office/drawing/2014/main" id="{9EAB02D5-E6EF-6331-1D4E-E198B0CFFA51}"/>
              </a:ext>
            </a:extLst>
          </p:cNvPr>
          <p:cNvCxnSpPr/>
          <p:nvPr/>
        </p:nvCxnSpPr>
        <p:spPr>
          <a:xfrm>
            <a:off x="2406930" y="1190325"/>
            <a:ext cx="11611" cy="5230574"/>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AutoShape 45">
            <a:extLst>
              <a:ext uri="{FF2B5EF4-FFF2-40B4-BE49-F238E27FC236}">
                <a16:creationId xmlns:a16="http://schemas.microsoft.com/office/drawing/2014/main" id="{F1F2CEFA-E4C9-4B17-8162-6EEE70F7EEDC}"/>
              </a:ext>
            </a:extLst>
          </p:cNvPr>
          <p:cNvCxnSpPr>
            <a:cxnSpLocks noChangeShapeType="1"/>
            <a:stCxn id="33" idx="2"/>
            <a:endCxn id="119" idx="0"/>
          </p:cNvCxnSpPr>
          <p:nvPr/>
        </p:nvCxnSpPr>
        <p:spPr bwMode="auto">
          <a:xfrm flipH="1">
            <a:off x="2419384" y="2636766"/>
            <a:ext cx="603083" cy="96210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Rectangle 69">
            <a:extLst>
              <a:ext uri="{FF2B5EF4-FFF2-40B4-BE49-F238E27FC236}">
                <a16:creationId xmlns:a16="http://schemas.microsoft.com/office/drawing/2014/main" id="{7D1D2F4A-9A84-4355-86BF-34E38ECB1660}"/>
              </a:ext>
            </a:extLst>
          </p:cNvPr>
          <p:cNvSpPr>
            <a:spLocks noChangeArrowheads="1"/>
          </p:cNvSpPr>
          <p:nvPr/>
        </p:nvSpPr>
        <p:spPr bwMode="auto">
          <a:xfrm>
            <a:off x="704674" y="618060"/>
            <a:ext cx="3573327"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4000" dirty="0">
                <a:latin typeface="+mj-lt"/>
                <a:cs typeface="Arial" panose="020B0604020202020204" pitchFamily="34" charset="0"/>
              </a:rPr>
              <a:t>Uppdragsmodell</a:t>
            </a:r>
          </a:p>
        </p:txBody>
      </p:sp>
      <p:cxnSp>
        <p:nvCxnSpPr>
          <p:cNvPr id="6" name="AutoShape 1">
            <a:extLst>
              <a:ext uri="{FF2B5EF4-FFF2-40B4-BE49-F238E27FC236}">
                <a16:creationId xmlns:a16="http://schemas.microsoft.com/office/drawing/2014/main" id="{F3E49FCC-1B8A-4B81-9ABE-4F5229D9C934}"/>
              </a:ext>
            </a:extLst>
          </p:cNvPr>
          <p:cNvCxnSpPr>
            <a:cxnSpLocks noChangeShapeType="1"/>
          </p:cNvCxnSpPr>
          <p:nvPr/>
        </p:nvCxnSpPr>
        <p:spPr bwMode="auto">
          <a:xfrm>
            <a:off x="9138615" y="4192788"/>
            <a:ext cx="10696" cy="584646"/>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2">
            <a:extLst>
              <a:ext uri="{FF2B5EF4-FFF2-40B4-BE49-F238E27FC236}">
                <a16:creationId xmlns:a16="http://schemas.microsoft.com/office/drawing/2014/main" id="{2B3E63F1-A8F0-404B-91F4-0435135E924C}"/>
              </a:ext>
            </a:extLst>
          </p:cNvPr>
          <p:cNvCxnSpPr>
            <a:cxnSpLocks noChangeShapeType="1"/>
            <a:stCxn id="34" idx="2"/>
            <a:endCxn id="147" idx="0"/>
          </p:cNvCxnSpPr>
          <p:nvPr/>
        </p:nvCxnSpPr>
        <p:spPr bwMode="auto">
          <a:xfrm flipH="1">
            <a:off x="4366825" y="2636767"/>
            <a:ext cx="919447" cy="935702"/>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AutoShape 6">
            <a:extLst>
              <a:ext uri="{FF2B5EF4-FFF2-40B4-BE49-F238E27FC236}">
                <a16:creationId xmlns:a16="http://schemas.microsoft.com/office/drawing/2014/main" id="{C5EB21AB-A6AB-4A32-A70E-9DD4BBEE7432}"/>
              </a:ext>
            </a:extLst>
          </p:cNvPr>
          <p:cNvCxnSpPr>
            <a:cxnSpLocks noChangeShapeType="1"/>
            <a:stCxn id="75" idx="3"/>
          </p:cNvCxnSpPr>
          <p:nvPr/>
        </p:nvCxnSpPr>
        <p:spPr bwMode="auto">
          <a:xfrm flipH="1">
            <a:off x="2079593" y="3785258"/>
            <a:ext cx="13906" cy="97611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95C184B3-299D-4A2D-93B6-D5D88D0E2C72}"/>
              </a:ext>
            </a:extLst>
          </p:cNvPr>
          <p:cNvCxnSpPr>
            <a:cxnSpLocks noChangeShapeType="1"/>
            <a:stCxn id="89" idx="3"/>
            <a:endCxn id="18" idx="0"/>
          </p:cNvCxnSpPr>
          <p:nvPr/>
        </p:nvCxnSpPr>
        <p:spPr bwMode="auto">
          <a:xfrm flipH="1">
            <a:off x="4124273" y="3817739"/>
            <a:ext cx="9363" cy="915704"/>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Rectangle 37">
            <a:extLst>
              <a:ext uri="{FF2B5EF4-FFF2-40B4-BE49-F238E27FC236}">
                <a16:creationId xmlns:a16="http://schemas.microsoft.com/office/drawing/2014/main" id="{8B0CB9F7-A3CA-42EE-903E-351E4E95C22C}"/>
              </a:ext>
            </a:extLst>
          </p:cNvPr>
          <p:cNvSpPr>
            <a:spLocks noChangeArrowheads="1"/>
          </p:cNvSpPr>
          <p:nvPr/>
        </p:nvSpPr>
        <p:spPr bwMode="auto">
          <a:xfrm>
            <a:off x="2035668" y="1588145"/>
            <a:ext cx="1973598" cy="1048621"/>
          </a:xfrm>
          <a:prstGeom prst="rect">
            <a:avLst/>
          </a:prstGeom>
          <a:solidFill>
            <a:srgbClr val="FFFFFF"/>
          </a:solidFill>
          <a:ln w="9360">
            <a:solidFill>
              <a:srgbClr val="000000"/>
            </a:solidFill>
            <a:miter lim="800000"/>
            <a:headEnd/>
            <a:tailEnd/>
          </a:ln>
          <a:effectLst>
            <a:outerShdw dist="107933" dir="2700000" algn="ctr" rotWithShape="0">
              <a:srgbClr val="000000"/>
            </a:outerShdw>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spcBef>
                <a:spcPts val="750"/>
              </a:spcBef>
              <a:buClrTx/>
              <a:buFontTx/>
              <a:buNone/>
            </a:pPr>
            <a:r>
              <a:rPr lang="sv-SE" altLang="sv-SE" sz="1200" b="1" dirty="0"/>
              <a:t>Beslutspunkt 0</a:t>
            </a:r>
          </a:p>
          <a:p>
            <a:pPr>
              <a:buClrTx/>
              <a:buFontTx/>
              <a:buNone/>
            </a:pPr>
            <a:r>
              <a:rPr lang="sv-SE" altLang="sv-SE" sz="1000" dirty="0"/>
              <a:t>Uppdragets behov och syfte är beskrivet och beställare har bedömt att uppdraget ska genomföras. </a:t>
            </a:r>
          </a:p>
          <a:p>
            <a:pPr>
              <a:buClrTx/>
              <a:buFontTx/>
              <a:buNone/>
            </a:pPr>
            <a:r>
              <a:rPr lang="sv-SE" altLang="sv-SE" sz="1000" dirty="0"/>
              <a:t>Stäm av mot checklista Behov.</a:t>
            </a:r>
          </a:p>
        </p:txBody>
      </p:sp>
      <p:sp>
        <p:nvSpPr>
          <p:cNvPr id="34" name="Rectangle 38">
            <a:extLst>
              <a:ext uri="{FF2B5EF4-FFF2-40B4-BE49-F238E27FC236}">
                <a16:creationId xmlns:a16="http://schemas.microsoft.com/office/drawing/2014/main" id="{617B4AF1-0D3C-4E42-8270-5326BFCC75FF}"/>
              </a:ext>
            </a:extLst>
          </p:cNvPr>
          <p:cNvSpPr>
            <a:spLocks noChangeArrowheads="1"/>
          </p:cNvSpPr>
          <p:nvPr/>
        </p:nvSpPr>
        <p:spPr bwMode="auto">
          <a:xfrm>
            <a:off x="4084218" y="1588146"/>
            <a:ext cx="2404108" cy="1048621"/>
          </a:xfrm>
          <a:prstGeom prst="rect">
            <a:avLst/>
          </a:prstGeom>
          <a:solidFill>
            <a:srgbClr val="FFFFFF"/>
          </a:solidFill>
          <a:ln w="9360">
            <a:solidFill>
              <a:srgbClr val="000000"/>
            </a:solidFill>
            <a:miter lim="800000"/>
            <a:headEnd/>
            <a:tailEnd/>
          </a:ln>
          <a:effectLst>
            <a:outerShdw dist="107933" dir="2700000" algn="ctr" rotWithShape="0">
              <a:srgbClr val="000000"/>
            </a:outerShdw>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1200" b="1" dirty="0"/>
              <a:t>Beslutspunkt 2 (valbar) *</a:t>
            </a:r>
          </a:p>
          <a:p>
            <a:pPr>
              <a:buClrTx/>
              <a:buFontTx/>
              <a:buNone/>
            </a:pPr>
            <a:r>
              <a:rPr lang="sv-SE" altLang="sv-SE" sz="1000" dirty="0"/>
              <a:t>Uppdragsledaren har planerat genomförandet av uppdraget och säkerställer att det leder till uppdragets mål. </a:t>
            </a:r>
          </a:p>
          <a:p>
            <a:pPr>
              <a:buClrTx/>
              <a:buFontTx/>
              <a:buNone/>
            </a:pPr>
            <a:r>
              <a:rPr lang="sv-SE" altLang="sv-SE" sz="1000" dirty="0"/>
              <a:t>Stäm av mot checklista Planering.</a:t>
            </a:r>
          </a:p>
        </p:txBody>
      </p:sp>
      <p:sp>
        <p:nvSpPr>
          <p:cNvPr id="36" name="Rectangle 40">
            <a:extLst>
              <a:ext uri="{FF2B5EF4-FFF2-40B4-BE49-F238E27FC236}">
                <a16:creationId xmlns:a16="http://schemas.microsoft.com/office/drawing/2014/main" id="{B26055E4-AE15-4CA1-A516-765DE9FC22E7}"/>
              </a:ext>
            </a:extLst>
          </p:cNvPr>
          <p:cNvSpPr>
            <a:spLocks noChangeArrowheads="1"/>
          </p:cNvSpPr>
          <p:nvPr/>
        </p:nvSpPr>
        <p:spPr bwMode="auto">
          <a:xfrm>
            <a:off x="8368562" y="1588146"/>
            <a:ext cx="2461330" cy="1048621"/>
          </a:xfrm>
          <a:prstGeom prst="rect">
            <a:avLst/>
          </a:prstGeom>
          <a:solidFill>
            <a:srgbClr val="FFFFFF"/>
          </a:solidFill>
          <a:ln w="9360">
            <a:solidFill>
              <a:srgbClr val="000000"/>
            </a:solidFill>
            <a:miter lim="800000"/>
            <a:headEnd/>
            <a:tailEnd/>
          </a:ln>
          <a:effectLst>
            <a:outerShdw dist="107933" dir="2700000" algn="ctr" rotWithShape="0">
              <a:srgbClr val="000000"/>
            </a:outerShdw>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1200" b="1" dirty="0"/>
              <a:t>Beslutspunkt 4</a:t>
            </a:r>
          </a:p>
          <a:p>
            <a:pPr>
              <a:buClrTx/>
              <a:buFontTx/>
              <a:buNone/>
            </a:pPr>
            <a:r>
              <a:rPr lang="sv-SE" altLang="sv-SE" sz="1000" dirty="0"/>
              <a:t>Uppdraget har levererat i överenskommelse med uppdragsmålet och kan avslutas.       </a:t>
            </a:r>
          </a:p>
          <a:p>
            <a:pPr>
              <a:buClrTx/>
              <a:buFontTx/>
              <a:buNone/>
            </a:pPr>
            <a:endParaRPr lang="sv-SE" altLang="sv-SE" sz="1000" dirty="0"/>
          </a:p>
          <a:p>
            <a:pPr>
              <a:buClrTx/>
              <a:buFontTx/>
              <a:buNone/>
            </a:pPr>
            <a:r>
              <a:rPr lang="sv-SE" altLang="sv-SE" sz="1000" dirty="0"/>
              <a:t>Stäm av mot checklista Genomförande.</a:t>
            </a:r>
          </a:p>
        </p:txBody>
      </p:sp>
      <p:cxnSp>
        <p:nvCxnSpPr>
          <p:cNvPr id="43" name="AutoShape 47">
            <a:extLst>
              <a:ext uri="{FF2B5EF4-FFF2-40B4-BE49-F238E27FC236}">
                <a16:creationId xmlns:a16="http://schemas.microsoft.com/office/drawing/2014/main" id="{7FA43001-8176-4874-AAAE-C98F2E2F8ABC}"/>
              </a:ext>
            </a:extLst>
          </p:cNvPr>
          <p:cNvCxnSpPr>
            <a:cxnSpLocks noChangeShapeType="1"/>
            <a:stCxn id="36" idx="2"/>
            <a:endCxn id="153" idx="0"/>
          </p:cNvCxnSpPr>
          <p:nvPr/>
        </p:nvCxnSpPr>
        <p:spPr bwMode="auto">
          <a:xfrm>
            <a:off x="9599227" y="2636767"/>
            <a:ext cx="1244746" cy="982716"/>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AutoShape 48">
            <a:extLst>
              <a:ext uri="{FF2B5EF4-FFF2-40B4-BE49-F238E27FC236}">
                <a16:creationId xmlns:a16="http://schemas.microsoft.com/office/drawing/2014/main" id="{E219B86A-52D4-4EAE-964E-00D62901EACA}"/>
              </a:ext>
            </a:extLst>
          </p:cNvPr>
          <p:cNvCxnSpPr>
            <a:cxnSpLocks noChangeShapeType="1"/>
            <a:stCxn id="90" idx="3"/>
          </p:cNvCxnSpPr>
          <p:nvPr/>
        </p:nvCxnSpPr>
        <p:spPr bwMode="auto">
          <a:xfrm>
            <a:off x="10652790" y="3833948"/>
            <a:ext cx="27014" cy="930434"/>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 Box 50">
            <a:extLst>
              <a:ext uri="{FF2B5EF4-FFF2-40B4-BE49-F238E27FC236}">
                <a16:creationId xmlns:a16="http://schemas.microsoft.com/office/drawing/2014/main" id="{A90E1CC6-212E-458A-B271-7BB1C5365691}"/>
              </a:ext>
            </a:extLst>
          </p:cNvPr>
          <p:cNvSpPr txBox="1">
            <a:spLocks noChangeArrowheads="1"/>
          </p:cNvSpPr>
          <p:nvPr/>
        </p:nvSpPr>
        <p:spPr bwMode="auto">
          <a:xfrm>
            <a:off x="1052321" y="5481120"/>
            <a:ext cx="963575"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2000" b="1" dirty="0">
                <a:solidFill>
                  <a:schemeClr val="tx1"/>
                </a:solidFill>
                <a:latin typeface="Calibri" pitchFamily="34" charset="0"/>
              </a:rPr>
              <a:t>Vad?</a:t>
            </a:r>
          </a:p>
          <a:p>
            <a:pPr algn="ctr">
              <a:buClrTx/>
              <a:buFontTx/>
              <a:buNone/>
            </a:pPr>
            <a:r>
              <a:rPr lang="sv-SE" altLang="sv-SE" sz="2000" b="1" dirty="0">
                <a:solidFill>
                  <a:schemeClr val="tx1"/>
                </a:solidFill>
                <a:latin typeface="Calibri" pitchFamily="34" charset="0"/>
              </a:rPr>
              <a:t>Varför</a:t>
            </a:r>
            <a:r>
              <a:rPr lang="sv-SE" altLang="sv-SE" sz="2000" b="1" dirty="0">
                <a:solidFill>
                  <a:srgbClr val="67583B"/>
                </a:solidFill>
                <a:latin typeface="Calibri" pitchFamily="34" charset="0"/>
              </a:rPr>
              <a:t>?</a:t>
            </a:r>
          </a:p>
        </p:txBody>
      </p:sp>
      <p:sp>
        <p:nvSpPr>
          <p:cNvPr id="46" name="Text Box 51">
            <a:extLst>
              <a:ext uri="{FF2B5EF4-FFF2-40B4-BE49-F238E27FC236}">
                <a16:creationId xmlns:a16="http://schemas.microsoft.com/office/drawing/2014/main" id="{0D12C96E-FC2C-4752-93BD-26F6DB7B6F9E}"/>
              </a:ext>
            </a:extLst>
          </p:cNvPr>
          <p:cNvSpPr txBox="1">
            <a:spLocks noChangeArrowheads="1"/>
          </p:cNvSpPr>
          <p:nvPr/>
        </p:nvSpPr>
        <p:spPr bwMode="auto">
          <a:xfrm>
            <a:off x="2971226" y="5561219"/>
            <a:ext cx="69151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2000" b="1" dirty="0">
                <a:solidFill>
                  <a:schemeClr val="tx1"/>
                </a:solidFill>
                <a:latin typeface="Calibri" pitchFamily="34" charset="0"/>
              </a:rPr>
              <a:t>Hur?</a:t>
            </a:r>
          </a:p>
        </p:txBody>
      </p:sp>
      <p:sp>
        <p:nvSpPr>
          <p:cNvPr id="49" name="Text Box 54">
            <a:extLst>
              <a:ext uri="{FF2B5EF4-FFF2-40B4-BE49-F238E27FC236}">
                <a16:creationId xmlns:a16="http://schemas.microsoft.com/office/drawing/2014/main" id="{F0199E18-7E7D-47B3-8F50-4AD423F24E2F}"/>
              </a:ext>
            </a:extLst>
          </p:cNvPr>
          <p:cNvSpPr txBox="1">
            <a:spLocks noChangeArrowheads="1"/>
          </p:cNvSpPr>
          <p:nvPr/>
        </p:nvSpPr>
        <p:spPr bwMode="auto">
          <a:xfrm>
            <a:off x="853687" y="2880370"/>
            <a:ext cx="3155580" cy="309958"/>
          </a:xfrm>
          <a:prstGeom prst="rect">
            <a:avLst/>
          </a:prstGeom>
          <a:solidFill>
            <a:schemeClr val="bg1"/>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b="1" dirty="0">
                <a:latin typeface="Calibri" pitchFamily="34" charset="0"/>
              </a:rPr>
              <a:t>BESTÄLLARE</a:t>
            </a:r>
          </a:p>
        </p:txBody>
      </p:sp>
      <p:sp>
        <p:nvSpPr>
          <p:cNvPr id="50" name="Line 55">
            <a:extLst>
              <a:ext uri="{FF2B5EF4-FFF2-40B4-BE49-F238E27FC236}">
                <a16:creationId xmlns:a16="http://schemas.microsoft.com/office/drawing/2014/main" id="{CB74CC2D-109C-4D1D-84E3-9670E82694AF}"/>
              </a:ext>
            </a:extLst>
          </p:cNvPr>
          <p:cNvSpPr>
            <a:spLocks noChangeShapeType="1"/>
          </p:cNvSpPr>
          <p:nvPr/>
        </p:nvSpPr>
        <p:spPr bwMode="auto">
          <a:xfrm flipV="1">
            <a:off x="4448924" y="3154903"/>
            <a:ext cx="6490640" cy="1692"/>
          </a:xfrm>
          <a:prstGeom prst="line">
            <a:avLst/>
          </a:prstGeom>
          <a:noFill/>
          <a:ln w="9360">
            <a:solidFill>
              <a:srgbClr val="000000"/>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51" name="Text Box 56">
            <a:extLst>
              <a:ext uri="{FF2B5EF4-FFF2-40B4-BE49-F238E27FC236}">
                <a16:creationId xmlns:a16="http://schemas.microsoft.com/office/drawing/2014/main" id="{1DA32F76-40CD-424A-9211-502EBFDA5D29}"/>
              </a:ext>
            </a:extLst>
          </p:cNvPr>
          <p:cNvSpPr txBox="1">
            <a:spLocks noChangeArrowheads="1"/>
          </p:cNvSpPr>
          <p:nvPr/>
        </p:nvSpPr>
        <p:spPr bwMode="auto">
          <a:xfrm>
            <a:off x="4340274" y="2874020"/>
            <a:ext cx="6620454"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400" b="1">
                <a:latin typeface="Calibri" pitchFamily="34" charset="0"/>
              </a:rPr>
              <a:t>PROJEKTLEDARE</a:t>
            </a:r>
            <a:endParaRPr lang="sv-SE" altLang="sv-SE" sz="1400" b="1" dirty="0">
              <a:latin typeface="Calibri" pitchFamily="34" charset="0"/>
            </a:endParaRPr>
          </a:p>
        </p:txBody>
      </p:sp>
      <p:sp>
        <p:nvSpPr>
          <p:cNvPr id="52" name="Text Box 57">
            <a:extLst>
              <a:ext uri="{FF2B5EF4-FFF2-40B4-BE49-F238E27FC236}">
                <a16:creationId xmlns:a16="http://schemas.microsoft.com/office/drawing/2014/main" id="{3C1F662F-40BB-4C9D-A481-5F69DB41BAE8}"/>
              </a:ext>
            </a:extLst>
          </p:cNvPr>
          <p:cNvSpPr txBox="1">
            <a:spLocks noChangeArrowheads="1"/>
          </p:cNvSpPr>
          <p:nvPr/>
        </p:nvSpPr>
        <p:spPr bwMode="auto">
          <a:xfrm>
            <a:off x="9406926" y="5504107"/>
            <a:ext cx="162330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2000" b="1" dirty="0">
                <a:solidFill>
                  <a:schemeClr val="tx1"/>
                </a:solidFill>
                <a:latin typeface="Calibri" pitchFamily="34" charset="0"/>
              </a:rPr>
              <a:t>Vad blev det?</a:t>
            </a:r>
          </a:p>
        </p:txBody>
      </p:sp>
      <p:sp>
        <p:nvSpPr>
          <p:cNvPr id="61" name="Line 67">
            <a:extLst>
              <a:ext uri="{FF2B5EF4-FFF2-40B4-BE49-F238E27FC236}">
                <a16:creationId xmlns:a16="http://schemas.microsoft.com/office/drawing/2014/main" id="{0F1ED60D-C116-449A-975F-76084BE2B968}"/>
              </a:ext>
            </a:extLst>
          </p:cNvPr>
          <p:cNvSpPr>
            <a:spLocks noChangeShapeType="1"/>
          </p:cNvSpPr>
          <p:nvPr/>
        </p:nvSpPr>
        <p:spPr bwMode="auto">
          <a:xfrm flipV="1">
            <a:off x="1991222" y="1402837"/>
            <a:ext cx="8948342" cy="1664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62" name="Text Box 68">
            <a:extLst>
              <a:ext uri="{FF2B5EF4-FFF2-40B4-BE49-F238E27FC236}">
                <a16:creationId xmlns:a16="http://schemas.microsoft.com/office/drawing/2014/main" id="{C012C6DC-EF0B-443C-B3E9-0AE9175AD76F}"/>
              </a:ext>
            </a:extLst>
          </p:cNvPr>
          <p:cNvSpPr txBox="1">
            <a:spLocks noChangeArrowheads="1"/>
          </p:cNvSpPr>
          <p:nvPr/>
        </p:nvSpPr>
        <p:spPr bwMode="auto">
          <a:xfrm>
            <a:off x="5365334" y="1146820"/>
            <a:ext cx="212953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1400" b="1" dirty="0">
                <a:latin typeface="Calibri" pitchFamily="34" charset="0"/>
              </a:rPr>
              <a:t>STYRGRUPP / BESTÄLLARE</a:t>
            </a:r>
          </a:p>
        </p:txBody>
      </p:sp>
      <p:sp>
        <p:nvSpPr>
          <p:cNvPr id="63" name="Text Box 81">
            <a:extLst>
              <a:ext uri="{FF2B5EF4-FFF2-40B4-BE49-F238E27FC236}">
                <a16:creationId xmlns:a16="http://schemas.microsoft.com/office/drawing/2014/main" id="{D7AD9254-C689-46AE-8DE3-13AD43A261A6}"/>
              </a:ext>
            </a:extLst>
          </p:cNvPr>
          <p:cNvSpPr txBox="1">
            <a:spLocks noChangeArrowheads="1"/>
          </p:cNvSpPr>
          <p:nvPr/>
        </p:nvSpPr>
        <p:spPr bwMode="auto">
          <a:xfrm>
            <a:off x="10405822" y="4224955"/>
            <a:ext cx="125856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00" b="1" dirty="0"/>
              <a:t>RESTLISTA</a:t>
            </a:r>
          </a:p>
        </p:txBody>
      </p:sp>
      <p:grpSp>
        <p:nvGrpSpPr>
          <p:cNvPr id="65" name="Group 84">
            <a:extLst>
              <a:ext uri="{FF2B5EF4-FFF2-40B4-BE49-F238E27FC236}">
                <a16:creationId xmlns:a16="http://schemas.microsoft.com/office/drawing/2014/main" id="{40E52A01-6AD4-4DDE-BFB7-48D0DC1F1332}"/>
              </a:ext>
            </a:extLst>
          </p:cNvPr>
          <p:cNvGrpSpPr>
            <a:grpSpLocks/>
          </p:cNvGrpSpPr>
          <p:nvPr/>
        </p:nvGrpSpPr>
        <p:grpSpPr bwMode="auto">
          <a:xfrm>
            <a:off x="8588978" y="4766321"/>
            <a:ext cx="1195562" cy="612775"/>
            <a:chOff x="2984" y="2659"/>
            <a:chExt cx="816" cy="386"/>
          </a:xfrm>
        </p:grpSpPr>
        <p:sp>
          <p:nvSpPr>
            <p:cNvPr id="66" name="Text Box 85">
              <a:extLst>
                <a:ext uri="{FF2B5EF4-FFF2-40B4-BE49-F238E27FC236}">
                  <a16:creationId xmlns:a16="http://schemas.microsoft.com/office/drawing/2014/main" id="{96C395B9-3321-4951-B820-AC92811A7F5A}"/>
                </a:ext>
              </a:extLst>
            </p:cNvPr>
            <p:cNvSpPr txBox="1">
              <a:spLocks noChangeArrowheads="1"/>
            </p:cNvSpPr>
            <p:nvPr/>
          </p:nvSpPr>
          <p:spPr bwMode="auto">
            <a:xfrm>
              <a:off x="2984" y="2890"/>
              <a:ext cx="816"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00" b="1"/>
                <a:t>LEVERANS</a:t>
              </a:r>
            </a:p>
          </p:txBody>
        </p:sp>
        <p:grpSp>
          <p:nvGrpSpPr>
            <p:cNvPr id="67" name="Group 86">
              <a:extLst>
                <a:ext uri="{FF2B5EF4-FFF2-40B4-BE49-F238E27FC236}">
                  <a16:creationId xmlns:a16="http://schemas.microsoft.com/office/drawing/2014/main" id="{8632450A-D6F4-4AD8-9365-80200B131E63}"/>
                </a:ext>
              </a:extLst>
            </p:cNvPr>
            <p:cNvGrpSpPr>
              <a:grpSpLocks/>
            </p:cNvGrpSpPr>
            <p:nvPr/>
          </p:nvGrpSpPr>
          <p:grpSpPr bwMode="auto">
            <a:xfrm>
              <a:off x="3051" y="2659"/>
              <a:ext cx="264" cy="219"/>
              <a:chOff x="3051" y="2659"/>
              <a:chExt cx="264" cy="219"/>
            </a:xfrm>
          </p:grpSpPr>
          <p:grpSp>
            <p:nvGrpSpPr>
              <p:cNvPr id="70" name="Group 87">
                <a:extLst>
                  <a:ext uri="{FF2B5EF4-FFF2-40B4-BE49-F238E27FC236}">
                    <a16:creationId xmlns:a16="http://schemas.microsoft.com/office/drawing/2014/main" id="{38523D26-67AA-4BB0-A945-CC72DF7B773A}"/>
                  </a:ext>
                </a:extLst>
              </p:cNvPr>
              <p:cNvGrpSpPr>
                <a:grpSpLocks/>
              </p:cNvGrpSpPr>
              <p:nvPr/>
            </p:nvGrpSpPr>
            <p:grpSpPr bwMode="auto">
              <a:xfrm>
                <a:off x="3051" y="2659"/>
                <a:ext cx="264" cy="219"/>
                <a:chOff x="3051" y="2659"/>
                <a:chExt cx="264" cy="219"/>
              </a:xfrm>
            </p:grpSpPr>
            <p:sp>
              <p:nvSpPr>
                <p:cNvPr id="72" name="Rectangle 88">
                  <a:extLst>
                    <a:ext uri="{FF2B5EF4-FFF2-40B4-BE49-F238E27FC236}">
                      <a16:creationId xmlns:a16="http://schemas.microsoft.com/office/drawing/2014/main" id="{EE8C26E7-8EDF-4D90-8953-8F7944CA35F0}"/>
                    </a:ext>
                  </a:extLst>
                </p:cNvPr>
                <p:cNvSpPr>
                  <a:spLocks noChangeArrowheads="1"/>
                </p:cNvSpPr>
                <p:nvPr/>
              </p:nvSpPr>
              <p:spPr bwMode="auto">
                <a:xfrm>
                  <a:off x="3096" y="2749"/>
                  <a:ext cx="173" cy="129"/>
                </a:xfrm>
                <a:prstGeom prst="rect">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3" name="AutoShape 89">
                  <a:extLst>
                    <a:ext uri="{FF2B5EF4-FFF2-40B4-BE49-F238E27FC236}">
                      <a16:creationId xmlns:a16="http://schemas.microsoft.com/office/drawing/2014/main" id="{F9B00453-BEC5-4A56-A565-7C8AF7B1594B}"/>
                    </a:ext>
                  </a:extLst>
                </p:cNvPr>
                <p:cNvSpPr>
                  <a:spLocks noChangeArrowheads="1"/>
                </p:cNvSpPr>
                <p:nvPr/>
              </p:nvSpPr>
              <p:spPr bwMode="auto">
                <a:xfrm>
                  <a:off x="3051" y="2659"/>
                  <a:ext cx="264" cy="83"/>
                </a:xfrm>
                <a:prstGeom prst="triangle">
                  <a:avLst>
                    <a:gd name="adj" fmla="val 50000"/>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grpSp>
          <p:sp>
            <p:nvSpPr>
              <p:cNvPr id="71" name="Rectangle 90">
                <a:extLst>
                  <a:ext uri="{FF2B5EF4-FFF2-40B4-BE49-F238E27FC236}">
                    <a16:creationId xmlns:a16="http://schemas.microsoft.com/office/drawing/2014/main" id="{3E20433D-98FF-42B9-A91C-D6AB31E3F292}"/>
                  </a:ext>
                </a:extLst>
              </p:cNvPr>
              <p:cNvSpPr>
                <a:spLocks noChangeArrowheads="1"/>
              </p:cNvSpPr>
              <p:nvPr/>
            </p:nvSpPr>
            <p:spPr bwMode="auto">
              <a:xfrm>
                <a:off x="3162" y="2780"/>
                <a:ext cx="53" cy="9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grpSp>
        <p:sp>
          <p:nvSpPr>
            <p:cNvPr id="68" name="AutoShape 91">
              <a:extLst>
                <a:ext uri="{FF2B5EF4-FFF2-40B4-BE49-F238E27FC236}">
                  <a16:creationId xmlns:a16="http://schemas.microsoft.com/office/drawing/2014/main" id="{8B667080-ABFE-45CA-83A0-910DB792C693}"/>
                </a:ext>
              </a:extLst>
            </p:cNvPr>
            <p:cNvSpPr>
              <a:spLocks noChangeArrowheads="1"/>
            </p:cNvSpPr>
            <p:nvPr/>
          </p:nvSpPr>
          <p:spPr bwMode="auto">
            <a:xfrm>
              <a:off x="3585" y="2708"/>
              <a:ext cx="120" cy="175"/>
            </a:xfrm>
            <a:prstGeom prst="foldedCorner">
              <a:avLst>
                <a:gd name="adj" fmla="val 12500"/>
              </a:avLst>
            </a:prstGeom>
            <a:solidFill>
              <a:srgbClr val="99CCFF"/>
            </a:solidFill>
            <a:ln w="9398">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pic>
          <p:nvPicPr>
            <p:cNvPr id="69" name="Picture 92">
              <a:extLst>
                <a:ext uri="{FF2B5EF4-FFF2-40B4-BE49-F238E27FC236}">
                  <a16:creationId xmlns:a16="http://schemas.microsoft.com/office/drawing/2014/main" id="{04E10E04-D54E-4F40-98A7-1CC87682C3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 y="2659"/>
              <a:ext cx="237" cy="2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5" name="AutoShape 4">
            <a:extLst>
              <a:ext uri="{FF2B5EF4-FFF2-40B4-BE49-F238E27FC236}">
                <a16:creationId xmlns:a16="http://schemas.microsoft.com/office/drawing/2014/main" id="{A0DBF862-8E04-4B78-8F72-2B945F6DFC74}"/>
              </a:ext>
            </a:extLst>
          </p:cNvPr>
          <p:cNvSpPr>
            <a:spLocks noChangeArrowheads="1"/>
          </p:cNvSpPr>
          <p:nvPr/>
        </p:nvSpPr>
        <p:spPr bwMode="auto">
          <a:xfrm>
            <a:off x="713225" y="3297200"/>
            <a:ext cx="1380274" cy="976115"/>
          </a:xfrm>
          <a:prstGeom prst="rightArrow">
            <a:avLst>
              <a:gd name="adj1" fmla="val 67625"/>
              <a:gd name="adj2" fmla="val 26377"/>
            </a:avLst>
          </a:prstGeom>
          <a:solidFill>
            <a:srgbClr val="9DC223"/>
          </a:solidFill>
          <a:ln w="6350">
            <a:solidFill>
              <a:schemeClr val="bg1">
                <a:lumMod val="50000"/>
              </a:schemeClr>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i="1" dirty="0">
                <a:latin typeface="Calibri" pitchFamily="34" charset="0"/>
              </a:rPr>
              <a:t>Behov</a:t>
            </a:r>
          </a:p>
        </p:txBody>
      </p:sp>
      <p:cxnSp>
        <p:nvCxnSpPr>
          <p:cNvPr id="83" name="AutoShape 10">
            <a:extLst>
              <a:ext uri="{FF2B5EF4-FFF2-40B4-BE49-F238E27FC236}">
                <a16:creationId xmlns:a16="http://schemas.microsoft.com/office/drawing/2014/main" id="{D25E4104-BD64-4104-9076-79C6ADDF624F}"/>
              </a:ext>
            </a:extLst>
          </p:cNvPr>
          <p:cNvCxnSpPr>
            <a:cxnSpLocks noChangeShapeType="1"/>
          </p:cNvCxnSpPr>
          <p:nvPr/>
        </p:nvCxnSpPr>
        <p:spPr bwMode="auto">
          <a:xfrm>
            <a:off x="7673561" y="4182469"/>
            <a:ext cx="0" cy="584646"/>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9" name="AutoShape 4">
            <a:extLst>
              <a:ext uri="{FF2B5EF4-FFF2-40B4-BE49-F238E27FC236}">
                <a16:creationId xmlns:a16="http://schemas.microsoft.com/office/drawing/2014/main" id="{9EED7728-A76E-41D0-9A75-ACC88D7697A2}"/>
              </a:ext>
            </a:extLst>
          </p:cNvPr>
          <p:cNvSpPr>
            <a:spLocks noChangeArrowheads="1"/>
          </p:cNvSpPr>
          <p:nvPr/>
        </p:nvSpPr>
        <p:spPr bwMode="auto">
          <a:xfrm>
            <a:off x="2653453" y="3329681"/>
            <a:ext cx="1480183"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latin typeface="Calibri" pitchFamily="34" charset="0"/>
              </a:rPr>
              <a:t>Planering</a:t>
            </a:r>
          </a:p>
        </p:txBody>
      </p:sp>
      <p:sp>
        <p:nvSpPr>
          <p:cNvPr id="90" name="AutoShape 4">
            <a:extLst>
              <a:ext uri="{FF2B5EF4-FFF2-40B4-BE49-F238E27FC236}">
                <a16:creationId xmlns:a16="http://schemas.microsoft.com/office/drawing/2014/main" id="{703FB559-BAF2-48CA-9801-A3FBD290A6A2}"/>
              </a:ext>
            </a:extLst>
          </p:cNvPr>
          <p:cNvSpPr>
            <a:spLocks noChangeArrowheads="1"/>
          </p:cNvSpPr>
          <p:nvPr/>
        </p:nvSpPr>
        <p:spPr bwMode="auto">
          <a:xfrm>
            <a:off x="4600013" y="3345890"/>
            <a:ext cx="6052777"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latin typeface="Calibri" pitchFamily="34" charset="0"/>
              </a:rPr>
              <a:t>Genomförande</a:t>
            </a:r>
          </a:p>
        </p:txBody>
      </p:sp>
      <p:grpSp>
        <p:nvGrpSpPr>
          <p:cNvPr id="124" name="Grupp 123">
            <a:extLst>
              <a:ext uri="{FF2B5EF4-FFF2-40B4-BE49-F238E27FC236}">
                <a16:creationId xmlns:a16="http://schemas.microsoft.com/office/drawing/2014/main" id="{B4A41434-5327-91C3-456B-AA5EF5B72CC0}"/>
              </a:ext>
            </a:extLst>
          </p:cNvPr>
          <p:cNvGrpSpPr/>
          <p:nvPr/>
        </p:nvGrpSpPr>
        <p:grpSpPr>
          <a:xfrm>
            <a:off x="2323792" y="3598868"/>
            <a:ext cx="191183" cy="490538"/>
            <a:chOff x="1147776" y="4506300"/>
            <a:chExt cx="191183" cy="490538"/>
          </a:xfrm>
        </p:grpSpPr>
        <p:grpSp>
          <p:nvGrpSpPr>
            <p:cNvPr id="122" name="Grupp 121">
              <a:extLst>
                <a:ext uri="{FF2B5EF4-FFF2-40B4-BE49-F238E27FC236}">
                  <a16:creationId xmlns:a16="http://schemas.microsoft.com/office/drawing/2014/main" id="{D5CB9F3C-5796-66AE-FE49-9072FC4F77EC}"/>
                </a:ext>
              </a:extLst>
            </p:cNvPr>
            <p:cNvGrpSpPr/>
            <p:nvPr/>
          </p:nvGrpSpPr>
          <p:grpSpPr>
            <a:xfrm>
              <a:off x="1147776" y="4506300"/>
              <a:ext cx="191183" cy="490538"/>
              <a:chOff x="885813" y="4141989"/>
              <a:chExt cx="191183" cy="490538"/>
            </a:xfrm>
          </p:grpSpPr>
          <p:sp>
            <p:nvSpPr>
              <p:cNvPr id="119" name="Rektangel: rundade hörn 118">
                <a:extLst>
                  <a:ext uri="{FF2B5EF4-FFF2-40B4-BE49-F238E27FC236}">
                    <a16:creationId xmlns:a16="http://schemas.microsoft.com/office/drawing/2014/main" id="{BB390A19-8783-B60D-6F65-0146342E9654}"/>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Oval 27">
                <a:extLst>
                  <a:ext uri="{FF2B5EF4-FFF2-40B4-BE49-F238E27FC236}">
                    <a16:creationId xmlns:a16="http://schemas.microsoft.com/office/drawing/2014/main" id="{47BA877E-B734-3D57-8B08-7B3D146B7FAB}"/>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grpSp>
        <p:sp>
          <p:nvSpPr>
            <p:cNvPr id="123" name="Oval 27">
              <a:extLst>
                <a:ext uri="{FF2B5EF4-FFF2-40B4-BE49-F238E27FC236}">
                  <a16:creationId xmlns:a16="http://schemas.microsoft.com/office/drawing/2014/main" id="{E21F94AF-6F5D-26F5-C665-E1886A58A332}"/>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p>
          </p:txBody>
        </p:sp>
      </p:grpSp>
      <p:grpSp>
        <p:nvGrpSpPr>
          <p:cNvPr id="144" name="Grupp 143">
            <a:extLst>
              <a:ext uri="{FF2B5EF4-FFF2-40B4-BE49-F238E27FC236}">
                <a16:creationId xmlns:a16="http://schemas.microsoft.com/office/drawing/2014/main" id="{02CF917E-02DD-222E-EFAC-C80A6A5237DC}"/>
              </a:ext>
            </a:extLst>
          </p:cNvPr>
          <p:cNvGrpSpPr/>
          <p:nvPr/>
        </p:nvGrpSpPr>
        <p:grpSpPr>
          <a:xfrm>
            <a:off x="4271233" y="3572469"/>
            <a:ext cx="191183" cy="490538"/>
            <a:chOff x="1147776" y="4506300"/>
            <a:chExt cx="191183" cy="490538"/>
          </a:xfrm>
        </p:grpSpPr>
        <p:grpSp>
          <p:nvGrpSpPr>
            <p:cNvPr id="145" name="Grupp 144">
              <a:extLst>
                <a:ext uri="{FF2B5EF4-FFF2-40B4-BE49-F238E27FC236}">
                  <a16:creationId xmlns:a16="http://schemas.microsoft.com/office/drawing/2014/main" id="{3D807F51-A17F-9A47-8380-70C8AA7CF623}"/>
                </a:ext>
              </a:extLst>
            </p:cNvPr>
            <p:cNvGrpSpPr/>
            <p:nvPr/>
          </p:nvGrpSpPr>
          <p:grpSpPr>
            <a:xfrm>
              <a:off x="1147776" y="4506300"/>
              <a:ext cx="191183" cy="490538"/>
              <a:chOff x="885813" y="4141989"/>
              <a:chExt cx="191183" cy="490538"/>
            </a:xfrm>
          </p:grpSpPr>
          <p:sp>
            <p:nvSpPr>
              <p:cNvPr id="147" name="Rektangel: rundade hörn 146">
                <a:extLst>
                  <a:ext uri="{FF2B5EF4-FFF2-40B4-BE49-F238E27FC236}">
                    <a16:creationId xmlns:a16="http://schemas.microsoft.com/office/drawing/2014/main" id="{AEEF39AB-904B-6901-429F-6D10F6A6E88C}"/>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8" name="Oval 27">
                <a:extLst>
                  <a:ext uri="{FF2B5EF4-FFF2-40B4-BE49-F238E27FC236}">
                    <a16:creationId xmlns:a16="http://schemas.microsoft.com/office/drawing/2014/main" id="{57E9DB2E-C9E2-D100-DFFD-F6170929B686}"/>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grpSp>
        <p:sp>
          <p:nvSpPr>
            <p:cNvPr id="146" name="Oval 27">
              <a:extLst>
                <a:ext uri="{FF2B5EF4-FFF2-40B4-BE49-F238E27FC236}">
                  <a16:creationId xmlns:a16="http://schemas.microsoft.com/office/drawing/2014/main" id="{9FB84BD2-14CA-2B72-185A-E4B3D0B3C9F7}"/>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p>
          </p:txBody>
        </p:sp>
      </p:grpSp>
      <p:grpSp>
        <p:nvGrpSpPr>
          <p:cNvPr id="150" name="Grupp 149">
            <a:extLst>
              <a:ext uri="{FF2B5EF4-FFF2-40B4-BE49-F238E27FC236}">
                <a16:creationId xmlns:a16="http://schemas.microsoft.com/office/drawing/2014/main" id="{2B58085C-072B-6A5C-9073-973C266D1FA2}"/>
              </a:ext>
            </a:extLst>
          </p:cNvPr>
          <p:cNvGrpSpPr/>
          <p:nvPr/>
        </p:nvGrpSpPr>
        <p:grpSpPr>
          <a:xfrm>
            <a:off x="10748381" y="3619483"/>
            <a:ext cx="191183" cy="490538"/>
            <a:chOff x="1147776" y="4506300"/>
            <a:chExt cx="191183" cy="490538"/>
          </a:xfrm>
        </p:grpSpPr>
        <p:grpSp>
          <p:nvGrpSpPr>
            <p:cNvPr id="151" name="Grupp 150">
              <a:extLst>
                <a:ext uri="{FF2B5EF4-FFF2-40B4-BE49-F238E27FC236}">
                  <a16:creationId xmlns:a16="http://schemas.microsoft.com/office/drawing/2014/main" id="{54CBC00B-11F6-0DA7-A41C-DB51D28C38FC}"/>
                </a:ext>
              </a:extLst>
            </p:cNvPr>
            <p:cNvGrpSpPr/>
            <p:nvPr/>
          </p:nvGrpSpPr>
          <p:grpSpPr>
            <a:xfrm>
              <a:off x="1147776" y="4506300"/>
              <a:ext cx="191183" cy="490538"/>
              <a:chOff x="885813" y="4141989"/>
              <a:chExt cx="191183" cy="490538"/>
            </a:xfrm>
          </p:grpSpPr>
          <p:sp>
            <p:nvSpPr>
              <p:cNvPr id="153" name="Rektangel: rundade hörn 152">
                <a:extLst>
                  <a:ext uri="{FF2B5EF4-FFF2-40B4-BE49-F238E27FC236}">
                    <a16:creationId xmlns:a16="http://schemas.microsoft.com/office/drawing/2014/main" id="{DD4FDFC7-FFF0-4F6A-E8B4-A98ACEF07D27}"/>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4" name="Oval 27">
                <a:extLst>
                  <a:ext uri="{FF2B5EF4-FFF2-40B4-BE49-F238E27FC236}">
                    <a16:creationId xmlns:a16="http://schemas.microsoft.com/office/drawing/2014/main" id="{2C90BC84-D818-5F69-6433-1A8967972EB2}"/>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grpSp>
        <p:sp>
          <p:nvSpPr>
            <p:cNvPr id="152" name="Oval 27">
              <a:extLst>
                <a:ext uri="{FF2B5EF4-FFF2-40B4-BE49-F238E27FC236}">
                  <a16:creationId xmlns:a16="http://schemas.microsoft.com/office/drawing/2014/main" id="{5D492B90-5F1A-42B4-04FB-BDA2E808ED56}"/>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p>
          </p:txBody>
        </p:sp>
      </p:grpSp>
      <p:cxnSp>
        <p:nvCxnSpPr>
          <p:cNvPr id="172" name="Rak 157">
            <a:extLst>
              <a:ext uri="{FF2B5EF4-FFF2-40B4-BE49-F238E27FC236}">
                <a16:creationId xmlns:a16="http://schemas.microsoft.com/office/drawing/2014/main" id="{330F7E33-3FCF-B9DD-E281-EE6CA9856913}"/>
              </a:ext>
            </a:extLst>
          </p:cNvPr>
          <p:cNvCxnSpPr/>
          <p:nvPr/>
        </p:nvCxnSpPr>
        <p:spPr>
          <a:xfrm>
            <a:off x="10960728" y="1301799"/>
            <a:ext cx="11611" cy="5230574"/>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Rak 157">
            <a:extLst>
              <a:ext uri="{FF2B5EF4-FFF2-40B4-BE49-F238E27FC236}">
                <a16:creationId xmlns:a16="http://schemas.microsoft.com/office/drawing/2014/main" id="{459DF368-6332-3902-A70A-56A3B567CD50}"/>
              </a:ext>
            </a:extLst>
          </p:cNvPr>
          <p:cNvCxnSpPr/>
          <p:nvPr/>
        </p:nvCxnSpPr>
        <p:spPr>
          <a:xfrm>
            <a:off x="701614" y="1301799"/>
            <a:ext cx="11611" cy="5230574"/>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Line 53">
            <a:extLst>
              <a:ext uri="{FF2B5EF4-FFF2-40B4-BE49-F238E27FC236}">
                <a16:creationId xmlns:a16="http://schemas.microsoft.com/office/drawing/2014/main" id="{23002F70-C6EA-402E-A01F-0D9625EA7D03}"/>
              </a:ext>
            </a:extLst>
          </p:cNvPr>
          <p:cNvSpPr>
            <a:spLocks noChangeShapeType="1"/>
          </p:cNvSpPr>
          <p:nvPr/>
        </p:nvSpPr>
        <p:spPr bwMode="auto">
          <a:xfrm>
            <a:off x="701614" y="3153885"/>
            <a:ext cx="3541961" cy="1123"/>
          </a:xfrm>
          <a:prstGeom prst="line">
            <a:avLst/>
          </a:prstGeom>
          <a:noFill/>
          <a:ln w="9360">
            <a:solidFill>
              <a:srgbClr val="000000"/>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2" name="Text Box 18">
            <a:extLst>
              <a:ext uri="{FF2B5EF4-FFF2-40B4-BE49-F238E27FC236}">
                <a16:creationId xmlns:a16="http://schemas.microsoft.com/office/drawing/2014/main" id="{22F30D7E-50F6-1AA3-3482-8FCE1F66643D}"/>
              </a:ext>
            </a:extLst>
          </p:cNvPr>
          <p:cNvSpPr txBox="1">
            <a:spLocks noChangeArrowheads="1"/>
          </p:cNvSpPr>
          <p:nvPr/>
        </p:nvSpPr>
        <p:spPr bwMode="auto">
          <a:xfrm>
            <a:off x="1044031" y="5114455"/>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Uppdragsspecifikation</a:t>
            </a:r>
          </a:p>
        </p:txBody>
      </p:sp>
      <p:pic>
        <p:nvPicPr>
          <p:cNvPr id="3" name="Bild 2" descr="Dokument med hel fyllning">
            <a:extLst>
              <a:ext uri="{FF2B5EF4-FFF2-40B4-BE49-F238E27FC236}">
                <a16:creationId xmlns:a16="http://schemas.microsoft.com/office/drawing/2014/main" id="{A99B89A4-BAF5-B53C-A163-97DDABA006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5083" y="4730336"/>
            <a:ext cx="432000" cy="432000"/>
          </a:xfrm>
          <a:prstGeom prst="rect">
            <a:avLst/>
          </a:prstGeom>
        </p:spPr>
      </p:pic>
      <p:sp>
        <p:nvSpPr>
          <p:cNvPr id="10" name="Text Box 18">
            <a:extLst>
              <a:ext uri="{FF2B5EF4-FFF2-40B4-BE49-F238E27FC236}">
                <a16:creationId xmlns:a16="http://schemas.microsoft.com/office/drawing/2014/main" id="{E4198ECA-682B-7D90-2355-9002FA4260AD}"/>
              </a:ext>
            </a:extLst>
          </p:cNvPr>
          <p:cNvSpPr txBox="1">
            <a:spLocks noChangeArrowheads="1"/>
          </p:cNvSpPr>
          <p:nvPr/>
        </p:nvSpPr>
        <p:spPr bwMode="auto">
          <a:xfrm>
            <a:off x="3456960" y="5117562"/>
            <a:ext cx="1181053" cy="263791"/>
          </a:xfrm>
          <a:prstGeom prst="rect">
            <a:avLst/>
          </a:prstGeom>
          <a:solidFill>
            <a:schemeClr val="bg1"/>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Uppdragsplan</a:t>
            </a:r>
          </a:p>
        </p:txBody>
      </p:sp>
      <p:pic>
        <p:nvPicPr>
          <p:cNvPr id="18" name="Bild 17" descr="Dokument med hel fyllning">
            <a:extLst>
              <a:ext uri="{FF2B5EF4-FFF2-40B4-BE49-F238E27FC236}">
                <a16:creationId xmlns:a16="http://schemas.microsoft.com/office/drawing/2014/main" id="{6B6D129B-0B5C-5F38-98B7-38C9BFE7CD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8273" y="4733443"/>
            <a:ext cx="432000" cy="432000"/>
          </a:xfrm>
          <a:prstGeom prst="rect">
            <a:avLst/>
          </a:prstGeom>
        </p:spPr>
      </p:pic>
      <p:sp>
        <p:nvSpPr>
          <p:cNvPr id="19" name="Text Box 18">
            <a:extLst>
              <a:ext uri="{FF2B5EF4-FFF2-40B4-BE49-F238E27FC236}">
                <a16:creationId xmlns:a16="http://schemas.microsoft.com/office/drawing/2014/main" id="{A2D85038-C005-772F-0346-B2CF3F05639B}"/>
              </a:ext>
            </a:extLst>
          </p:cNvPr>
          <p:cNvSpPr txBox="1">
            <a:spLocks noChangeArrowheads="1"/>
          </p:cNvSpPr>
          <p:nvPr/>
        </p:nvSpPr>
        <p:spPr bwMode="auto">
          <a:xfrm>
            <a:off x="9662719" y="5114455"/>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Uppdragsslutrapport </a:t>
            </a:r>
          </a:p>
        </p:txBody>
      </p:sp>
      <p:pic>
        <p:nvPicPr>
          <p:cNvPr id="21" name="Bild 20" descr="Dokument med hel fyllning">
            <a:extLst>
              <a:ext uri="{FF2B5EF4-FFF2-40B4-BE49-F238E27FC236}">
                <a16:creationId xmlns:a16="http://schemas.microsoft.com/office/drawing/2014/main" id="{D8A3B95D-496A-2BF5-2928-C031D32E5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771" y="4730336"/>
            <a:ext cx="432000" cy="432000"/>
          </a:xfrm>
          <a:prstGeom prst="rect">
            <a:avLst/>
          </a:prstGeom>
        </p:spPr>
      </p:pic>
      <p:sp>
        <p:nvSpPr>
          <p:cNvPr id="22" name="Text Box 18">
            <a:extLst>
              <a:ext uri="{FF2B5EF4-FFF2-40B4-BE49-F238E27FC236}">
                <a16:creationId xmlns:a16="http://schemas.microsoft.com/office/drawing/2014/main" id="{2CCFED99-89B9-E695-2690-BBA40006F563}"/>
              </a:ext>
            </a:extLst>
          </p:cNvPr>
          <p:cNvSpPr txBox="1">
            <a:spLocks noChangeArrowheads="1"/>
          </p:cNvSpPr>
          <p:nvPr/>
        </p:nvSpPr>
        <p:spPr bwMode="auto">
          <a:xfrm>
            <a:off x="6659660" y="5114455"/>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Statusrapport</a:t>
            </a:r>
          </a:p>
        </p:txBody>
      </p:sp>
      <p:pic>
        <p:nvPicPr>
          <p:cNvPr id="23" name="Bild 22" descr="Dokument med hel fyllning">
            <a:extLst>
              <a:ext uri="{FF2B5EF4-FFF2-40B4-BE49-F238E27FC236}">
                <a16:creationId xmlns:a16="http://schemas.microsoft.com/office/drawing/2014/main" id="{487AD403-4D5A-1FF7-B426-F03DC5A5C6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0712" y="4730336"/>
            <a:ext cx="432000" cy="432000"/>
          </a:xfrm>
          <a:prstGeom prst="rect">
            <a:avLst/>
          </a:prstGeom>
        </p:spPr>
      </p:pic>
      <p:sp>
        <p:nvSpPr>
          <p:cNvPr id="28" name="textruta 27">
            <a:extLst>
              <a:ext uri="{FF2B5EF4-FFF2-40B4-BE49-F238E27FC236}">
                <a16:creationId xmlns:a16="http://schemas.microsoft.com/office/drawing/2014/main" id="{521B3F8C-82DC-7461-90F1-F5E47BB0B860}"/>
              </a:ext>
            </a:extLst>
          </p:cNvPr>
          <p:cNvSpPr txBox="1"/>
          <p:nvPr/>
        </p:nvSpPr>
        <p:spPr>
          <a:xfrm>
            <a:off x="3247085" y="6026806"/>
            <a:ext cx="5494171" cy="646331"/>
          </a:xfrm>
          <a:prstGeom prst="rect">
            <a:avLst/>
          </a:prstGeom>
          <a:noFill/>
        </p:spPr>
        <p:txBody>
          <a:bodyPr wrap="square" rtlCol="0">
            <a:spAutoFit/>
          </a:bodyPr>
          <a:lstStyle/>
          <a:p>
            <a:r>
              <a:rPr lang="sv-SE" sz="1200" dirty="0"/>
              <a:t>Beslutspunkterna 0, 2 och 4 har motsvarar beslutspunkterna i projektmodellen. </a:t>
            </a:r>
          </a:p>
          <a:p>
            <a:r>
              <a:rPr lang="sv-SE" sz="1200" dirty="0"/>
              <a:t>Beslutspunkt 1,3 används inte i uppdragsmodellen</a:t>
            </a:r>
          </a:p>
          <a:p>
            <a:r>
              <a:rPr lang="sv-SE" sz="1200" dirty="0"/>
              <a:t>* Beslutspunkt 2 tas inte för uppdrag &lt; 80 h</a:t>
            </a:r>
          </a:p>
        </p:txBody>
      </p:sp>
    </p:spTree>
    <p:extLst>
      <p:ext uri="{BB962C8B-B14F-4D97-AF65-F5344CB8AC3E}">
        <p14:creationId xmlns:p14="http://schemas.microsoft.com/office/powerpoint/2010/main" val="97837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A79F34DA-6D17-4C31-AD01-1D3A0506A59D}"/>
              </a:ext>
            </a:extLst>
          </p:cNvPr>
          <p:cNvSpPr>
            <a:spLocks noGrp="1"/>
          </p:cNvSpPr>
          <p:nvPr>
            <p:ph type="title"/>
          </p:nvPr>
        </p:nvSpPr>
        <p:spPr>
          <a:xfrm>
            <a:off x="400301" y="855633"/>
            <a:ext cx="10300800" cy="672933"/>
          </a:xfrm>
        </p:spPr>
        <p:txBody>
          <a:bodyPr anchor="t">
            <a:normAutofit/>
          </a:bodyPr>
          <a:lstStyle/>
          <a:p>
            <a:r>
              <a:rPr lang="sv-SE" sz="3200" dirty="0">
                <a:latin typeface="Raleway" pitchFamily="2" charset="0"/>
                <a:cs typeface="Arial" panose="020B0604020202020204" pitchFamily="34" charset="0"/>
              </a:rPr>
              <a:t>Hantering av uppdrag?</a:t>
            </a:r>
          </a:p>
        </p:txBody>
      </p:sp>
      <p:sp>
        <p:nvSpPr>
          <p:cNvPr id="8" name="Platshållare för innehåll 2">
            <a:extLst>
              <a:ext uri="{FF2B5EF4-FFF2-40B4-BE49-F238E27FC236}">
                <a16:creationId xmlns:a16="http://schemas.microsoft.com/office/drawing/2014/main" id="{FC840E5D-11CF-CA5B-AFB6-FD9EC7FBB522}"/>
              </a:ext>
            </a:extLst>
          </p:cNvPr>
          <p:cNvSpPr txBox="1">
            <a:spLocks/>
          </p:cNvSpPr>
          <p:nvPr/>
        </p:nvSpPr>
        <p:spPr>
          <a:xfrm>
            <a:off x="426043" y="1883312"/>
            <a:ext cx="3403857" cy="38454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dirty="0">
                <a:latin typeface="Calibri" panose="020F0502020204030204" pitchFamily="34" charset="0"/>
                <a:cs typeface="Calibri" panose="020F0502020204030204" pitchFamily="34" charset="0"/>
              </a:rPr>
              <a:t>Linjearbete</a:t>
            </a:r>
            <a:endParaRPr lang="sv-SE" sz="1800" dirty="0">
              <a:latin typeface="Calibri" panose="020F0502020204030204" pitchFamily="34" charset="0"/>
              <a:cs typeface="Calibri" panose="020F0502020204030204" pitchFamily="34" charset="0"/>
            </a:endParaRPr>
          </a:p>
        </p:txBody>
      </p:sp>
      <p:sp>
        <p:nvSpPr>
          <p:cNvPr id="9" name="Platshållare för innehåll 2">
            <a:extLst>
              <a:ext uri="{FF2B5EF4-FFF2-40B4-BE49-F238E27FC236}">
                <a16:creationId xmlns:a16="http://schemas.microsoft.com/office/drawing/2014/main" id="{99D3FA4F-C6FC-EB10-12D9-20D8F750A530}"/>
              </a:ext>
            </a:extLst>
          </p:cNvPr>
          <p:cNvSpPr txBox="1">
            <a:spLocks/>
          </p:cNvSpPr>
          <p:nvPr/>
        </p:nvSpPr>
        <p:spPr>
          <a:xfrm>
            <a:off x="887640" y="2667283"/>
            <a:ext cx="8622522" cy="72240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sv-SE" sz="1800" dirty="0">
              <a:latin typeface="Calibri" panose="020F0502020204030204" pitchFamily="34" charset="0"/>
              <a:cs typeface="Calibri" panose="020F0502020204030204" pitchFamily="34" charset="0"/>
            </a:endParaRPr>
          </a:p>
        </p:txBody>
      </p:sp>
      <p:sp>
        <p:nvSpPr>
          <p:cNvPr id="11" name="Platshållare för innehåll 2">
            <a:extLst>
              <a:ext uri="{FF2B5EF4-FFF2-40B4-BE49-F238E27FC236}">
                <a16:creationId xmlns:a16="http://schemas.microsoft.com/office/drawing/2014/main" id="{3872C8F2-8059-C9A0-9F9D-162EE72C34D8}"/>
              </a:ext>
            </a:extLst>
          </p:cNvPr>
          <p:cNvSpPr txBox="1">
            <a:spLocks/>
          </p:cNvSpPr>
          <p:nvPr/>
        </p:nvSpPr>
        <p:spPr>
          <a:xfrm>
            <a:off x="4030421" y="1877944"/>
            <a:ext cx="1535599" cy="420157"/>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dirty="0">
                <a:latin typeface="Calibri" panose="020F0502020204030204" pitchFamily="34" charset="0"/>
                <a:cs typeface="Calibri" panose="020F0502020204030204" pitchFamily="34" charset="0"/>
              </a:rPr>
              <a:t>Uppdrag</a:t>
            </a:r>
            <a:endParaRPr lang="sv-SE" sz="1800" dirty="0">
              <a:latin typeface="Calibri" panose="020F0502020204030204" pitchFamily="34" charset="0"/>
              <a:cs typeface="Calibri" panose="020F0502020204030204" pitchFamily="34" charset="0"/>
            </a:endParaRPr>
          </a:p>
        </p:txBody>
      </p:sp>
      <p:sp>
        <p:nvSpPr>
          <p:cNvPr id="12" name="Platshållare för innehåll 2">
            <a:extLst>
              <a:ext uri="{FF2B5EF4-FFF2-40B4-BE49-F238E27FC236}">
                <a16:creationId xmlns:a16="http://schemas.microsoft.com/office/drawing/2014/main" id="{C78FDC16-ED37-A5A7-771F-3598E88CCC3B}"/>
              </a:ext>
            </a:extLst>
          </p:cNvPr>
          <p:cNvSpPr txBox="1">
            <a:spLocks/>
          </p:cNvSpPr>
          <p:nvPr/>
        </p:nvSpPr>
        <p:spPr>
          <a:xfrm>
            <a:off x="7984217" y="1861785"/>
            <a:ext cx="1535599" cy="72240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v-SE" sz="1800" b="1">
                <a:latin typeface="Calibri" panose="020F0502020204030204" pitchFamily="34" charset="0"/>
                <a:cs typeface="Calibri" panose="020F0502020204030204" pitchFamily="34" charset="0"/>
              </a:rPr>
              <a:t>Projekt</a:t>
            </a:r>
            <a:endParaRPr lang="sv-SE" sz="1800" dirty="0">
              <a:latin typeface="Calibri" panose="020F0502020204030204" pitchFamily="34" charset="0"/>
              <a:cs typeface="Calibri" panose="020F0502020204030204" pitchFamily="34" charset="0"/>
            </a:endParaRPr>
          </a:p>
        </p:txBody>
      </p:sp>
      <p:sp>
        <p:nvSpPr>
          <p:cNvPr id="13" name="Platshållare för innehåll 2">
            <a:extLst>
              <a:ext uri="{FF2B5EF4-FFF2-40B4-BE49-F238E27FC236}">
                <a16:creationId xmlns:a16="http://schemas.microsoft.com/office/drawing/2014/main" id="{78B42407-B492-9ED1-55B9-D4E340F7869C}"/>
              </a:ext>
            </a:extLst>
          </p:cNvPr>
          <p:cNvSpPr txBox="1">
            <a:spLocks/>
          </p:cNvSpPr>
          <p:nvPr/>
        </p:nvSpPr>
        <p:spPr>
          <a:xfrm>
            <a:off x="426043" y="2667282"/>
            <a:ext cx="3412682" cy="930029"/>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Leds och följs upp av linjechef</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Bedrivs i ordinarie verksamhet</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Genomförs av medarbetaren</a:t>
            </a:r>
          </a:p>
        </p:txBody>
      </p:sp>
      <p:sp>
        <p:nvSpPr>
          <p:cNvPr id="14" name="Platshållare för innehåll 2">
            <a:extLst>
              <a:ext uri="{FF2B5EF4-FFF2-40B4-BE49-F238E27FC236}">
                <a16:creationId xmlns:a16="http://schemas.microsoft.com/office/drawing/2014/main" id="{8F640801-987F-48EA-D976-D8C92E90C0BA}"/>
              </a:ext>
            </a:extLst>
          </p:cNvPr>
          <p:cNvSpPr txBox="1">
            <a:spLocks/>
          </p:cNvSpPr>
          <p:nvPr/>
        </p:nvSpPr>
        <p:spPr>
          <a:xfrm>
            <a:off x="3838725" y="2667283"/>
            <a:ext cx="4102093" cy="671265"/>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Styrs och följs upp av beställare/styrgrupp</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Mindre formaliserat än </a:t>
            </a:r>
            <a:r>
              <a:rPr lang="sv-SE" sz="1600">
                <a:latin typeface="Calibri" panose="020F0502020204030204" pitchFamily="34" charset="0"/>
                <a:cs typeface="Calibri" panose="020F0502020204030204" pitchFamily="34" charset="0"/>
              </a:rPr>
              <a:t>ett projekt</a:t>
            </a:r>
            <a:endParaRPr lang="sv-SE" sz="1600" dirty="0">
              <a:latin typeface="Calibri" panose="020F0502020204030204" pitchFamily="34" charset="0"/>
              <a:cs typeface="Calibri" panose="020F0502020204030204" pitchFamily="34" charset="0"/>
            </a:endParaRP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Leds av uppdragsledare</a:t>
            </a:r>
          </a:p>
        </p:txBody>
      </p:sp>
      <p:sp>
        <p:nvSpPr>
          <p:cNvPr id="15" name="Platshållare för innehåll 2">
            <a:extLst>
              <a:ext uri="{FF2B5EF4-FFF2-40B4-BE49-F238E27FC236}">
                <a16:creationId xmlns:a16="http://schemas.microsoft.com/office/drawing/2014/main" id="{51A7D7DF-4651-2311-8675-2D0CA76C8240}"/>
              </a:ext>
            </a:extLst>
          </p:cNvPr>
          <p:cNvSpPr txBox="1">
            <a:spLocks/>
          </p:cNvSpPr>
          <p:nvPr/>
        </p:nvSpPr>
        <p:spPr>
          <a:xfrm>
            <a:off x="426043" y="4014769"/>
            <a:ext cx="2820404"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Rutinbeskrivning</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Arbetsbeskrivning</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Inga formella beslut</a:t>
            </a:r>
          </a:p>
        </p:txBody>
      </p:sp>
      <p:sp>
        <p:nvSpPr>
          <p:cNvPr id="20" name="Platshållare för innehåll 2">
            <a:extLst>
              <a:ext uri="{FF2B5EF4-FFF2-40B4-BE49-F238E27FC236}">
                <a16:creationId xmlns:a16="http://schemas.microsoft.com/office/drawing/2014/main" id="{AA7E277F-0793-8CDC-BD9A-5B93C6022182}"/>
              </a:ext>
            </a:extLst>
          </p:cNvPr>
          <p:cNvSpPr txBox="1">
            <a:spLocks/>
          </p:cNvSpPr>
          <p:nvPr/>
        </p:nvSpPr>
        <p:spPr>
          <a:xfrm>
            <a:off x="7956785" y="2667283"/>
            <a:ext cx="3752575" cy="972592"/>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Styrs och följs och styrs av styrgrupp.</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Formaliserat </a:t>
            </a:r>
            <a:r>
              <a:rPr lang="sv-SE" sz="1600">
                <a:latin typeface="Calibri" panose="020F0502020204030204" pitchFamily="34" charset="0"/>
                <a:cs typeface="Calibri" panose="020F0502020204030204" pitchFamily="34" charset="0"/>
              </a:rPr>
              <a:t>enligt projektmodellen</a:t>
            </a:r>
            <a:r>
              <a:rPr lang="sv-SE" sz="1600" dirty="0">
                <a:latin typeface="Calibri" panose="020F0502020204030204" pitchFamily="34" charset="0"/>
                <a:cs typeface="Calibri" panose="020F0502020204030204" pitchFamily="34" charset="0"/>
              </a:rPr>
              <a:t>. </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Leds </a:t>
            </a:r>
            <a:r>
              <a:rPr lang="sv-SE" sz="1600">
                <a:latin typeface="Calibri" panose="020F0502020204030204" pitchFamily="34" charset="0"/>
                <a:cs typeface="Calibri" panose="020F0502020204030204" pitchFamily="34" charset="0"/>
              </a:rPr>
              <a:t>av projektledare</a:t>
            </a:r>
            <a:endParaRPr lang="sv-SE" sz="1600" dirty="0">
              <a:latin typeface="Calibri" panose="020F0502020204030204" pitchFamily="34" charset="0"/>
              <a:cs typeface="Calibri" panose="020F0502020204030204" pitchFamily="34" charset="0"/>
            </a:endParaRPr>
          </a:p>
        </p:txBody>
      </p:sp>
      <p:sp>
        <p:nvSpPr>
          <p:cNvPr id="16" name="Platshållare för innehåll 2">
            <a:extLst>
              <a:ext uri="{FF2B5EF4-FFF2-40B4-BE49-F238E27FC236}">
                <a16:creationId xmlns:a16="http://schemas.microsoft.com/office/drawing/2014/main" id="{8067ECF6-994E-2396-0C54-A2FF3E7A459E}"/>
              </a:ext>
            </a:extLst>
          </p:cNvPr>
          <p:cNvSpPr txBox="1">
            <a:spLocks/>
          </p:cNvSpPr>
          <p:nvPr/>
        </p:nvSpPr>
        <p:spPr>
          <a:xfrm>
            <a:off x="3838726" y="4014769"/>
            <a:ext cx="3740142"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Uppdragsmodellen</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Tre beslutspunkter (BP0, BP1, BP2)</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Fåtal mallar och checklistor</a:t>
            </a:r>
          </a:p>
        </p:txBody>
      </p:sp>
      <p:sp>
        <p:nvSpPr>
          <p:cNvPr id="18" name="Platshållare för innehåll 2">
            <a:extLst>
              <a:ext uri="{FF2B5EF4-FFF2-40B4-BE49-F238E27FC236}">
                <a16:creationId xmlns:a16="http://schemas.microsoft.com/office/drawing/2014/main" id="{A98CAB17-3D11-CE0A-1BC6-A3CE3CAD7D72}"/>
              </a:ext>
            </a:extLst>
          </p:cNvPr>
          <p:cNvSpPr txBox="1">
            <a:spLocks/>
          </p:cNvSpPr>
          <p:nvPr/>
        </p:nvSpPr>
        <p:spPr>
          <a:xfrm>
            <a:off x="7956784" y="4014769"/>
            <a:ext cx="3632637"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a:latin typeface="Calibri" panose="020F0502020204030204" pitchFamily="34" charset="0"/>
                <a:cs typeface="Calibri" panose="020F0502020204030204" pitchFamily="34" charset="0"/>
              </a:rPr>
              <a:t>Projektmodellen</a:t>
            </a:r>
            <a:endParaRPr lang="sv-SE" sz="1600" dirty="0">
              <a:latin typeface="Calibri" panose="020F0502020204030204" pitchFamily="34" charset="0"/>
              <a:cs typeface="Calibri" panose="020F0502020204030204" pitchFamily="34" charset="0"/>
            </a:endParaRP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Fem beslutspunkter (BP0 – BP4)</a:t>
            </a:r>
          </a:p>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Flertal mallar och checklistor</a:t>
            </a:r>
          </a:p>
        </p:txBody>
      </p:sp>
      <p:cxnSp>
        <p:nvCxnSpPr>
          <p:cNvPr id="24" name="Rak koppling 23">
            <a:extLst>
              <a:ext uri="{FF2B5EF4-FFF2-40B4-BE49-F238E27FC236}">
                <a16:creationId xmlns:a16="http://schemas.microsoft.com/office/drawing/2014/main" id="{F7381B57-38C9-B435-68F9-653C015C0804}"/>
              </a:ext>
            </a:extLst>
          </p:cNvPr>
          <p:cNvCxnSpPr/>
          <p:nvPr/>
        </p:nvCxnSpPr>
        <p:spPr>
          <a:xfrm>
            <a:off x="3834312" y="2042125"/>
            <a:ext cx="0" cy="4295694"/>
          </a:xfrm>
          <a:prstGeom prst="line">
            <a:avLst/>
          </a:prstGeom>
          <a:ln w="38100">
            <a:solidFill>
              <a:srgbClr val="9DC223"/>
            </a:solidFill>
            <a:prstDash val="lgDash"/>
          </a:ln>
        </p:spPr>
        <p:style>
          <a:lnRef idx="1">
            <a:schemeClr val="accent1"/>
          </a:lnRef>
          <a:fillRef idx="0">
            <a:schemeClr val="accent1"/>
          </a:fillRef>
          <a:effectRef idx="0">
            <a:schemeClr val="accent1"/>
          </a:effectRef>
          <a:fontRef idx="minor">
            <a:schemeClr val="tx1"/>
          </a:fontRef>
        </p:style>
      </p:cxnSp>
      <p:sp>
        <p:nvSpPr>
          <p:cNvPr id="25" name="Platshållare för innehåll 2">
            <a:extLst>
              <a:ext uri="{FF2B5EF4-FFF2-40B4-BE49-F238E27FC236}">
                <a16:creationId xmlns:a16="http://schemas.microsoft.com/office/drawing/2014/main" id="{D55ED60F-FCEA-FBD8-3776-BEAF36C8BF34}"/>
              </a:ext>
            </a:extLst>
          </p:cNvPr>
          <p:cNvSpPr txBox="1">
            <a:spLocks/>
          </p:cNvSpPr>
          <p:nvPr/>
        </p:nvSpPr>
        <p:spPr>
          <a:xfrm>
            <a:off x="426043" y="5479474"/>
            <a:ext cx="3499488"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Resurser tillsätts av linjechefen</a:t>
            </a:r>
          </a:p>
        </p:txBody>
      </p:sp>
      <p:sp>
        <p:nvSpPr>
          <p:cNvPr id="26" name="Platshållare för innehåll 2">
            <a:extLst>
              <a:ext uri="{FF2B5EF4-FFF2-40B4-BE49-F238E27FC236}">
                <a16:creationId xmlns:a16="http://schemas.microsoft.com/office/drawing/2014/main" id="{40C63E3C-D3B5-CA3F-EF6C-1CAFDF44E777}"/>
              </a:ext>
            </a:extLst>
          </p:cNvPr>
          <p:cNvSpPr txBox="1">
            <a:spLocks/>
          </p:cNvSpPr>
          <p:nvPr/>
        </p:nvSpPr>
        <p:spPr>
          <a:xfrm>
            <a:off x="3838725" y="5479474"/>
            <a:ext cx="4102093"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Resurser tillsätts genom överenskommelse linjechef och uppdragsledare</a:t>
            </a:r>
          </a:p>
        </p:txBody>
      </p:sp>
      <p:sp>
        <p:nvSpPr>
          <p:cNvPr id="27" name="Platshållare för innehåll 2">
            <a:extLst>
              <a:ext uri="{FF2B5EF4-FFF2-40B4-BE49-F238E27FC236}">
                <a16:creationId xmlns:a16="http://schemas.microsoft.com/office/drawing/2014/main" id="{61BFEEB9-5338-F709-AB6A-B8FCCDFDDA1F}"/>
              </a:ext>
            </a:extLst>
          </p:cNvPr>
          <p:cNvSpPr txBox="1">
            <a:spLocks/>
          </p:cNvSpPr>
          <p:nvPr/>
        </p:nvSpPr>
        <p:spPr>
          <a:xfrm>
            <a:off x="7956784" y="5479474"/>
            <a:ext cx="3752576" cy="873996"/>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buClr>
                <a:srgbClr val="12A1E8"/>
              </a:buClr>
            </a:pPr>
            <a:r>
              <a:rPr lang="sv-SE" sz="1600" dirty="0">
                <a:latin typeface="Calibri" panose="020F0502020204030204" pitchFamily="34" charset="0"/>
                <a:cs typeface="Calibri" panose="020F0502020204030204" pitchFamily="34" charset="0"/>
              </a:rPr>
              <a:t>Resurser tillsätts genom resurskontrakt</a:t>
            </a:r>
          </a:p>
        </p:txBody>
      </p:sp>
      <p:cxnSp>
        <p:nvCxnSpPr>
          <p:cNvPr id="28" name="Rak koppling 27">
            <a:extLst>
              <a:ext uri="{FF2B5EF4-FFF2-40B4-BE49-F238E27FC236}">
                <a16:creationId xmlns:a16="http://schemas.microsoft.com/office/drawing/2014/main" id="{33C2A70E-61AB-631E-3BAD-2DF0D4CA9203}"/>
              </a:ext>
            </a:extLst>
          </p:cNvPr>
          <p:cNvCxnSpPr/>
          <p:nvPr/>
        </p:nvCxnSpPr>
        <p:spPr>
          <a:xfrm>
            <a:off x="7945230" y="2065712"/>
            <a:ext cx="0" cy="4295694"/>
          </a:xfrm>
          <a:prstGeom prst="line">
            <a:avLst/>
          </a:prstGeom>
          <a:ln w="38100">
            <a:solidFill>
              <a:srgbClr val="9DC223"/>
            </a:solidFill>
            <a:prstDash val="lgDash"/>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3847EFFE-297F-113F-69D9-53A8A5CCD0EE}"/>
              </a:ext>
            </a:extLst>
          </p:cNvPr>
          <p:cNvSpPr/>
          <p:nvPr/>
        </p:nvSpPr>
        <p:spPr>
          <a:xfrm>
            <a:off x="482634" y="2340613"/>
            <a:ext cx="11226727" cy="3075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Ledning och styrning</a:t>
            </a:r>
          </a:p>
        </p:txBody>
      </p:sp>
      <p:sp>
        <p:nvSpPr>
          <p:cNvPr id="6" name="Rektangel 5">
            <a:extLst>
              <a:ext uri="{FF2B5EF4-FFF2-40B4-BE49-F238E27FC236}">
                <a16:creationId xmlns:a16="http://schemas.microsoft.com/office/drawing/2014/main" id="{04F26237-F253-A44F-8095-9182CD6807BA}"/>
              </a:ext>
            </a:extLst>
          </p:cNvPr>
          <p:cNvSpPr/>
          <p:nvPr/>
        </p:nvSpPr>
        <p:spPr>
          <a:xfrm>
            <a:off x="426043" y="3667756"/>
            <a:ext cx="11226727" cy="3075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Metodik</a:t>
            </a:r>
          </a:p>
        </p:txBody>
      </p:sp>
      <p:sp>
        <p:nvSpPr>
          <p:cNvPr id="7" name="Rektangel 6">
            <a:extLst>
              <a:ext uri="{FF2B5EF4-FFF2-40B4-BE49-F238E27FC236}">
                <a16:creationId xmlns:a16="http://schemas.microsoft.com/office/drawing/2014/main" id="{24D1489E-D8A2-A7D9-5D06-4A0AC31CFF5F}"/>
              </a:ext>
            </a:extLst>
          </p:cNvPr>
          <p:cNvSpPr/>
          <p:nvPr/>
        </p:nvSpPr>
        <p:spPr>
          <a:xfrm>
            <a:off x="482634" y="5144092"/>
            <a:ext cx="11226727" cy="3075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Resurssäkring</a:t>
            </a:r>
          </a:p>
        </p:txBody>
      </p:sp>
      <p:cxnSp>
        <p:nvCxnSpPr>
          <p:cNvPr id="19" name="Rak koppling 18">
            <a:extLst>
              <a:ext uri="{FF2B5EF4-FFF2-40B4-BE49-F238E27FC236}">
                <a16:creationId xmlns:a16="http://schemas.microsoft.com/office/drawing/2014/main" id="{8E2EC25F-BA38-24B9-5C0E-105EC7605C39}"/>
              </a:ext>
            </a:extLst>
          </p:cNvPr>
          <p:cNvCxnSpPr/>
          <p:nvPr/>
        </p:nvCxnSpPr>
        <p:spPr>
          <a:xfrm>
            <a:off x="8084143" y="771525"/>
            <a:ext cx="34038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24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2" name="Rak 157">
            <a:extLst>
              <a:ext uri="{FF2B5EF4-FFF2-40B4-BE49-F238E27FC236}">
                <a16:creationId xmlns:a16="http://schemas.microsoft.com/office/drawing/2014/main" id="{330F7E33-3FCF-B9DD-E281-EE6CA9856913}"/>
              </a:ext>
            </a:extLst>
          </p:cNvPr>
          <p:cNvCxnSpPr>
            <a:cxnSpLocks/>
          </p:cNvCxnSpPr>
          <p:nvPr/>
        </p:nvCxnSpPr>
        <p:spPr>
          <a:xfrm>
            <a:off x="10836903" y="1529154"/>
            <a:ext cx="11611" cy="450000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AutoShape 6">
            <a:extLst>
              <a:ext uri="{FF2B5EF4-FFF2-40B4-BE49-F238E27FC236}">
                <a16:creationId xmlns:a16="http://schemas.microsoft.com/office/drawing/2014/main" id="{CC1DAA2B-59E4-183B-DC34-34466B122ECC}"/>
              </a:ext>
            </a:extLst>
          </p:cNvPr>
          <p:cNvCxnSpPr>
            <a:cxnSpLocks noChangeShapeType="1"/>
            <a:stCxn id="39" idx="0"/>
            <a:endCxn id="147" idx="2"/>
          </p:cNvCxnSpPr>
          <p:nvPr/>
        </p:nvCxnSpPr>
        <p:spPr bwMode="auto">
          <a:xfrm flipH="1" flipV="1">
            <a:off x="4919275" y="2584952"/>
            <a:ext cx="185576" cy="177290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Rak 157">
            <a:extLst>
              <a:ext uri="{FF2B5EF4-FFF2-40B4-BE49-F238E27FC236}">
                <a16:creationId xmlns:a16="http://schemas.microsoft.com/office/drawing/2014/main" id="{CB41EF2B-0B66-4431-86B1-5CE459878DD8}"/>
              </a:ext>
            </a:extLst>
          </p:cNvPr>
          <p:cNvCxnSpPr>
            <a:cxnSpLocks/>
          </p:cNvCxnSpPr>
          <p:nvPr/>
        </p:nvCxnSpPr>
        <p:spPr>
          <a:xfrm>
            <a:off x="4911773" y="1529154"/>
            <a:ext cx="11611" cy="450000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Rak 157">
            <a:extLst>
              <a:ext uri="{FF2B5EF4-FFF2-40B4-BE49-F238E27FC236}">
                <a16:creationId xmlns:a16="http://schemas.microsoft.com/office/drawing/2014/main" id="{9EAB02D5-E6EF-6331-1D4E-E198B0CFFA51}"/>
              </a:ext>
            </a:extLst>
          </p:cNvPr>
          <p:cNvCxnSpPr>
            <a:cxnSpLocks/>
          </p:cNvCxnSpPr>
          <p:nvPr/>
        </p:nvCxnSpPr>
        <p:spPr>
          <a:xfrm>
            <a:off x="2282570" y="1529154"/>
            <a:ext cx="11611" cy="450000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Rectangle 69">
            <a:extLst>
              <a:ext uri="{FF2B5EF4-FFF2-40B4-BE49-F238E27FC236}">
                <a16:creationId xmlns:a16="http://schemas.microsoft.com/office/drawing/2014/main" id="{7D1D2F4A-9A84-4355-86BF-34E38ECB1660}"/>
              </a:ext>
            </a:extLst>
          </p:cNvPr>
          <p:cNvSpPr>
            <a:spLocks noChangeArrowheads="1"/>
          </p:cNvSpPr>
          <p:nvPr/>
        </p:nvSpPr>
        <p:spPr bwMode="auto">
          <a:xfrm>
            <a:off x="358411" y="939281"/>
            <a:ext cx="10232586"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3200" dirty="0">
                <a:latin typeface="Raleway" pitchFamily="2" charset="0"/>
                <a:cs typeface="Arial" panose="020B0604020202020204" pitchFamily="34" charset="0"/>
              </a:rPr>
              <a:t>Uppdragsmodell – Dokument, checklistor och mallar</a:t>
            </a:r>
          </a:p>
        </p:txBody>
      </p:sp>
      <p:cxnSp>
        <p:nvCxnSpPr>
          <p:cNvPr id="8" name="AutoShape 6">
            <a:extLst>
              <a:ext uri="{FF2B5EF4-FFF2-40B4-BE49-F238E27FC236}">
                <a16:creationId xmlns:a16="http://schemas.microsoft.com/office/drawing/2014/main" id="{C5EB21AB-A6AB-4A32-A70E-9DD4BBEE7432}"/>
              </a:ext>
            </a:extLst>
          </p:cNvPr>
          <p:cNvCxnSpPr>
            <a:cxnSpLocks noChangeShapeType="1"/>
            <a:stCxn id="75" idx="3"/>
            <a:endCxn id="23" idx="0"/>
          </p:cNvCxnSpPr>
          <p:nvPr/>
        </p:nvCxnSpPr>
        <p:spPr bwMode="auto">
          <a:xfrm flipH="1">
            <a:off x="2081284" y="2307203"/>
            <a:ext cx="12215" cy="1068635"/>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95C184B3-299D-4A2D-93B6-D5D88D0E2C72}"/>
              </a:ext>
            </a:extLst>
          </p:cNvPr>
          <p:cNvCxnSpPr>
            <a:cxnSpLocks noChangeShapeType="1"/>
            <a:stCxn id="89" idx="3"/>
            <a:endCxn id="32" idx="0"/>
          </p:cNvCxnSpPr>
          <p:nvPr/>
        </p:nvCxnSpPr>
        <p:spPr bwMode="auto">
          <a:xfrm flipH="1">
            <a:off x="4714604" y="2339684"/>
            <a:ext cx="13489" cy="1036154"/>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 Box 18">
            <a:extLst>
              <a:ext uri="{FF2B5EF4-FFF2-40B4-BE49-F238E27FC236}">
                <a16:creationId xmlns:a16="http://schemas.microsoft.com/office/drawing/2014/main" id="{7BA1ED43-63FD-4A38-86BB-A009BCCDD1C6}"/>
              </a:ext>
            </a:extLst>
          </p:cNvPr>
          <p:cNvSpPr txBox="1">
            <a:spLocks noChangeArrowheads="1"/>
          </p:cNvSpPr>
          <p:nvPr/>
        </p:nvSpPr>
        <p:spPr bwMode="auto">
          <a:xfrm>
            <a:off x="1044232" y="3759957"/>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Uppdragsspecifikation</a:t>
            </a:r>
          </a:p>
        </p:txBody>
      </p:sp>
      <p:cxnSp>
        <p:nvCxnSpPr>
          <p:cNvPr id="44" name="AutoShape 48">
            <a:extLst>
              <a:ext uri="{FF2B5EF4-FFF2-40B4-BE49-F238E27FC236}">
                <a16:creationId xmlns:a16="http://schemas.microsoft.com/office/drawing/2014/main" id="{E219B86A-52D4-4EAE-964E-00D62901EACA}"/>
              </a:ext>
            </a:extLst>
          </p:cNvPr>
          <p:cNvCxnSpPr>
            <a:cxnSpLocks noChangeShapeType="1"/>
            <a:stCxn id="90" idx="3"/>
          </p:cNvCxnSpPr>
          <p:nvPr/>
        </p:nvCxnSpPr>
        <p:spPr bwMode="auto">
          <a:xfrm>
            <a:off x="10652790" y="2355893"/>
            <a:ext cx="27014" cy="930434"/>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 name="AutoShape 4">
            <a:extLst>
              <a:ext uri="{FF2B5EF4-FFF2-40B4-BE49-F238E27FC236}">
                <a16:creationId xmlns:a16="http://schemas.microsoft.com/office/drawing/2014/main" id="{A0DBF862-8E04-4B78-8F72-2B945F6DFC74}"/>
              </a:ext>
            </a:extLst>
          </p:cNvPr>
          <p:cNvSpPr>
            <a:spLocks noChangeArrowheads="1"/>
          </p:cNvSpPr>
          <p:nvPr/>
        </p:nvSpPr>
        <p:spPr bwMode="auto">
          <a:xfrm>
            <a:off x="713225" y="1819145"/>
            <a:ext cx="1380274" cy="976115"/>
          </a:xfrm>
          <a:prstGeom prst="rightArrow">
            <a:avLst>
              <a:gd name="adj1" fmla="val 67625"/>
              <a:gd name="adj2" fmla="val 26377"/>
            </a:avLst>
          </a:prstGeom>
          <a:solidFill>
            <a:srgbClr val="9DC223"/>
          </a:solidFill>
          <a:ln w="6350">
            <a:solidFill>
              <a:schemeClr val="bg1">
                <a:lumMod val="50000"/>
              </a:schemeClr>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i="1" dirty="0">
                <a:latin typeface="Calibri" pitchFamily="34" charset="0"/>
              </a:rPr>
              <a:t>Behov</a:t>
            </a:r>
          </a:p>
        </p:txBody>
      </p:sp>
      <p:cxnSp>
        <p:nvCxnSpPr>
          <p:cNvPr id="83" name="AutoShape 10">
            <a:extLst>
              <a:ext uri="{FF2B5EF4-FFF2-40B4-BE49-F238E27FC236}">
                <a16:creationId xmlns:a16="http://schemas.microsoft.com/office/drawing/2014/main" id="{D25E4104-BD64-4104-9076-79C6ADDF624F}"/>
              </a:ext>
            </a:extLst>
          </p:cNvPr>
          <p:cNvCxnSpPr>
            <a:cxnSpLocks noChangeShapeType="1"/>
          </p:cNvCxnSpPr>
          <p:nvPr/>
        </p:nvCxnSpPr>
        <p:spPr bwMode="auto">
          <a:xfrm>
            <a:off x="7673561" y="2704414"/>
            <a:ext cx="0" cy="584646"/>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9" name="AutoShape 4">
            <a:extLst>
              <a:ext uri="{FF2B5EF4-FFF2-40B4-BE49-F238E27FC236}">
                <a16:creationId xmlns:a16="http://schemas.microsoft.com/office/drawing/2014/main" id="{9EED7728-A76E-41D0-9A75-ACC88D7697A2}"/>
              </a:ext>
            </a:extLst>
          </p:cNvPr>
          <p:cNvSpPr>
            <a:spLocks noChangeArrowheads="1"/>
          </p:cNvSpPr>
          <p:nvPr/>
        </p:nvSpPr>
        <p:spPr bwMode="auto">
          <a:xfrm>
            <a:off x="2529913" y="1851626"/>
            <a:ext cx="2198180"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latin typeface="Calibri" pitchFamily="34" charset="0"/>
              </a:rPr>
              <a:t>Planering</a:t>
            </a:r>
          </a:p>
        </p:txBody>
      </p:sp>
      <p:sp>
        <p:nvSpPr>
          <p:cNvPr id="90" name="AutoShape 4">
            <a:extLst>
              <a:ext uri="{FF2B5EF4-FFF2-40B4-BE49-F238E27FC236}">
                <a16:creationId xmlns:a16="http://schemas.microsoft.com/office/drawing/2014/main" id="{703FB559-BAF2-48CA-9801-A3FBD290A6A2}"/>
              </a:ext>
            </a:extLst>
          </p:cNvPr>
          <p:cNvSpPr>
            <a:spLocks noChangeArrowheads="1"/>
          </p:cNvSpPr>
          <p:nvPr/>
        </p:nvSpPr>
        <p:spPr bwMode="auto">
          <a:xfrm>
            <a:off x="5147235" y="1867835"/>
            <a:ext cx="5505555" cy="976115"/>
          </a:xfrm>
          <a:prstGeom prst="rightArrow">
            <a:avLst>
              <a:gd name="adj1" fmla="val 67625"/>
              <a:gd name="adj2" fmla="val 26377"/>
            </a:avLst>
          </a:prstGeom>
          <a:solidFill>
            <a:srgbClr val="00A5D6"/>
          </a:solidFill>
          <a:ln w="9525">
            <a:solidFill>
              <a:schemeClr val="tx1"/>
            </a:solidFill>
            <a:miter lim="800000"/>
            <a:headEnd/>
            <a:tailEnd/>
          </a:ln>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latin typeface="Calibri" pitchFamily="34" charset="0"/>
              </a:rPr>
              <a:t>Genomförande</a:t>
            </a:r>
          </a:p>
        </p:txBody>
      </p:sp>
      <p:grpSp>
        <p:nvGrpSpPr>
          <p:cNvPr id="124" name="Grupp 123">
            <a:extLst>
              <a:ext uri="{FF2B5EF4-FFF2-40B4-BE49-F238E27FC236}">
                <a16:creationId xmlns:a16="http://schemas.microsoft.com/office/drawing/2014/main" id="{B4A41434-5327-91C3-456B-AA5EF5B72CC0}"/>
              </a:ext>
            </a:extLst>
          </p:cNvPr>
          <p:cNvGrpSpPr/>
          <p:nvPr/>
        </p:nvGrpSpPr>
        <p:grpSpPr>
          <a:xfrm>
            <a:off x="2199967" y="2120813"/>
            <a:ext cx="191183" cy="490538"/>
            <a:chOff x="1147776" y="4506300"/>
            <a:chExt cx="191183" cy="490538"/>
          </a:xfrm>
        </p:grpSpPr>
        <p:grpSp>
          <p:nvGrpSpPr>
            <p:cNvPr id="122" name="Grupp 121">
              <a:extLst>
                <a:ext uri="{FF2B5EF4-FFF2-40B4-BE49-F238E27FC236}">
                  <a16:creationId xmlns:a16="http://schemas.microsoft.com/office/drawing/2014/main" id="{D5CB9F3C-5796-66AE-FE49-9072FC4F77EC}"/>
                </a:ext>
              </a:extLst>
            </p:cNvPr>
            <p:cNvGrpSpPr/>
            <p:nvPr/>
          </p:nvGrpSpPr>
          <p:grpSpPr>
            <a:xfrm>
              <a:off x="1147776" y="4506300"/>
              <a:ext cx="191183" cy="490538"/>
              <a:chOff x="885813" y="4141989"/>
              <a:chExt cx="191183" cy="490538"/>
            </a:xfrm>
          </p:grpSpPr>
          <p:sp>
            <p:nvSpPr>
              <p:cNvPr id="119" name="Rektangel: rundade hörn 118">
                <a:extLst>
                  <a:ext uri="{FF2B5EF4-FFF2-40B4-BE49-F238E27FC236}">
                    <a16:creationId xmlns:a16="http://schemas.microsoft.com/office/drawing/2014/main" id="{BB390A19-8783-B60D-6F65-0146342E9654}"/>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Raleway" pitchFamily="2" charset="0"/>
                </a:endParaRPr>
              </a:p>
            </p:txBody>
          </p:sp>
          <p:sp>
            <p:nvSpPr>
              <p:cNvPr id="120" name="Oval 27">
                <a:extLst>
                  <a:ext uri="{FF2B5EF4-FFF2-40B4-BE49-F238E27FC236}">
                    <a16:creationId xmlns:a16="http://schemas.microsoft.com/office/drawing/2014/main" id="{47BA877E-B734-3D57-8B08-7B3D146B7FAB}"/>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atin typeface="Raleway" pitchFamily="2" charset="0"/>
                </a:endParaRPr>
              </a:p>
            </p:txBody>
          </p:sp>
        </p:grpSp>
        <p:sp>
          <p:nvSpPr>
            <p:cNvPr id="123" name="Oval 27">
              <a:extLst>
                <a:ext uri="{FF2B5EF4-FFF2-40B4-BE49-F238E27FC236}">
                  <a16:creationId xmlns:a16="http://schemas.microsoft.com/office/drawing/2014/main" id="{E21F94AF-6F5D-26F5-C665-E1886A58A332}"/>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latin typeface="Raleway" pitchFamily="2" charset="0"/>
              </a:endParaRPr>
            </a:p>
          </p:txBody>
        </p:sp>
      </p:grpSp>
      <p:grpSp>
        <p:nvGrpSpPr>
          <p:cNvPr id="144" name="Grupp 143">
            <a:extLst>
              <a:ext uri="{FF2B5EF4-FFF2-40B4-BE49-F238E27FC236}">
                <a16:creationId xmlns:a16="http://schemas.microsoft.com/office/drawing/2014/main" id="{02CF917E-02DD-222E-EFAC-C80A6A5237DC}"/>
              </a:ext>
            </a:extLst>
          </p:cNvPr>
          <p:cNvGrpSpPr/>
          <p:nvPr/>
        </p:nvGrpSpPr>
        <p:grpSpPr>
          <a:xfrm>
            <a:off x="4823683" y="2094414"/>
            <a:ext cx="191183" cy="490538"/>
            <a:chOff x="1147776" y="4506300"/>
            <a:chExt cx="191183" cy="490538"/>
          </a:xfrm>
        </p:grpSpPr>
        <p:grpSp>
          <p:nvGrpSpPr>
            <p:cNvPr id="145" name="Grupp 144">
              <a:extLst>
                <a:ext uri="{FF2B5EF4-FFF2-40B4-BE49-F238E27FC236}">
                  <a16:creationId xmlns:a16="http://schemas.microsoft.com/office/drawing/2014/main" id="{3D807F51-A17F-9A47-8380-70C8AA7CF623}"/>
                </a:ext>
              </a:extLst>
            </p:cNvPr>
            <p:cNvGrpSpPr/>
            <p:nvPr/>
          </p:nvGrpSpPr>
          <p:grpSpPr>
            <a:xfrm>
              <a:off x="1147776" y="4506300"/>
              <a:ext cx="191183" cy="490538"/>
              <a:chOff x="885813" y="4141989"/>
              <a:chExt cx="191183" cy="490538"/>
            </a:xfrm>
          </p:grpSpPr>
          <p:sp>
            <p:nvSpPr>
              <p:cNvPr id="147" name="Rektangel: rundade hörn 146">
                <a:extLst>
                  <a:ext uri="{FF2B5EF4-FFF2-40B4-BE49-F238E27FC236}">
                    <a16:creationId xmlns:a16="http://schemas.microsoft.com/office/drawing/2014/main" id="{AEEF39AB-904B-6901-429F-6D10F6A6E88C}"/>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Raleway" pitchFamily="2" charset="0"/>
                </a:endParaRPr>
              </a:p>
            </p:txBody>
          </p:sp>
          <p:sp>
            <p:nvSpPr>
              <p:cNvPr id="148" name="Oval 27">
                <a:extLst>
                  <a:ext uri="{FF2B5EF4-FFF2-40B4-BE49-F238E27FC236}">
                    <a16:creationId xmlns:a16="http://schemas.microsoft.com/office/drawing/2014/main" id="{57E9DB2E-C9E2-D100-DFFD-F6170929B686}"/>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atin typeface="Raleway" pitchFamily="2" charset="0"/>
                </a:endParaRPr>
              </a:p>
            </p:txBody>
          </p:sp>
        </p:grpSp>
        <p:sp>
          <p:nvSpPr>
            <p:cNvPr id="146" name="Oval 27">
              <a:extLst>
                <a:ext uri="{FF2B5EF4-FFF2-40B4-BE49-F238E27FC236}">
                  <a16:creationId xmlns:a16="http://schemas.microsoft.com/office/drawing/2014/main" id="{9FB84BD2-14CA-2B72-185A-E4B3D0B3C9F7}"/>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latin typeface="Raleway" pitchFamily="2" charset="0"/>
              </a:endParaRPr>
            </a:p>
          </p:txBody>
        </p:sp>
      </p:grpSp>
      <p:grpSp>
        <p:nvGrpSpPr>
          <p:cNvPr id="150" name="Grupp 149">
            <a:extLst>
              <a:ext uri="{FF2B5EF4-FFF2-40B4-BE49-F238E27FC236}">
                <a16:creationId xmlns:a16="http://schemas.microsoft.com/office/drawing/2014/main" id="{2B58085C-072B-6A5C-9073-973C266D1FA2}"/>
              </a:ext>
            </a:extLst>
          </p:cNvPr>
          <p:cNvGrpSpPr/>
          <p:nvPr/>
        </p:nvGrpSpPr>
        <p:grpSpPr>
          <a:xfrm>
            <a:off x="10748381" y="2141428"/>
            <a:ext cx="191183" cy="490538"/>
            <a:chOff x="1147776" y="4506300"/>
            <a:chExt cx="191183" cy="490538"/>
          </a:xfrm>
        </p:grpSpPr>
        <p:grpSp>
          <p:nvGrpSpPr>
            <p:cNvPr id="151" name="Grupp 150">
              <a:extLst>
                <a:ext uri="{FF2B5EF4-FFF2-40B4-BE49-F238E27FC236}">
                  <a16:creationId xmlns:a16="http://schemas.microsoft.com/office/drawing/2014/main" id="{54CBC00B-11F6-0DA7-A41C-DB51D28C38FC}"/>
                </a:ext>
              </a:extLst>
            </p:cNvPr>
            <p:cNvGrpSpPr/>
            <p:nvPr/>
          </p:nvGrpSpPr>
          <p:grpSpPr>
            <a:xfrm>
              <a:off x="1147776" y="4506300"/>
              <a:ext cx="191183" cy="490538"/>
              <a:chOff x="885813" y="4141989"/>
              <a:chExt cx="191183" cy="490538"/>
            </a:xfrm>
          </p:grpSpPr>
          <p:sp>
            <p:nvSpPr>
              <p:cNvPr id="153" name="Rektangel: rundade hörn 152">
                <a:extLst>
                  <a:ext uri="{FF2B5EF4-FFF2-40B4-BE49-F238E27FC236}">
                    <a16:creationId xmlns:a16="http://schemas.microsoft.com/office/drawing/2014/main" id="{DD4FDFC7-FFF0-4F6A-E8B4-A98ACEF07D27}"/>
                  </a:ext>
                </a:extLst>
              </p:cNvPr>
              <p:cNvSpPr/>
              <p:nvPr/>
            </p:nvSpPr>
            <p:spPr>
              <a:xfrm>
                <a:off x="885813" y="4141989"/>
                <a:ext cx="191183" cy="490538"/>
              </a:xfrm>
              <a:prstGeom prst="round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Raleway" pitchFamily="2" charset="0"/>
                </a:endParaRPr>
              </a:p>
            </p:txBody>
          </p:sp>
          <p:sp>
            <p:nvSpPr>
              <p:cNvPr id="154" name="Oval 27">
                <a:extLst>
                  <a:ext uri="{FF2B5EF4-FFF2-40B4-BE49-F238E27FC236}">
                    <a16:creationId xmlns:a16="http://schemas.microsoft.com/office/drawing/2014/main" id="{2C90BC84-D818-5F69-6433-1A8967972EB2}"/>
                  </a:ext>
                </a:extLst>
              </p:cNvPr>
              <p:cNvSpPr>
                <a:spLocks noChangeArrowheads="1"/>
              </p:cNvSpPr>
              <p:nvPr/>
            </p:nvSpPr>
            <p:spPr bwMode="auto">
              <a:xfrm>
                <a:off x="909404" y="4192921"/>
                <a:ext cx="144000" cy="1440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atin typeface="Raleway" pitchFamily="2" charset="0"/>
                </a:endParaRPr>
              </a:p>
            </p:txBody>
          </p:sp>
        </p:grpSp>
        <p:sp>
          <p:nvSpPr>
            <p:cNvPr id="152" name="Oval 27">
              <a:extLst>
                <a:ext uri="{FF2B5EF4-FFF2-40B4-BE49-F238E27FC236}">
                  <a16:creationId xmlns:a16="http://schemas.microsoft.com/office/drawing/2014/main" id="{5D492B90-5F1A-42B4-04FB-BDA2E808ED56}"/>
                </a:ext>
              </a:extLst>
            </p:cNvPr>
            <p:cNvSpPr>
              <a:spLocks noChangeArrowheads="1"/>
            </p:cNvSpPr>
            <p:nvPr/>
          </p:nvSpPr>
          <p:spPr bwMode="auto">
            <a:xfrm>
              <a:off x="1171367" y="4800028"/>
              <a:ext cx="144000" cy="144000"/>
            </a:xfrm>
            <a:prstGeom prst="ellipse">
              <a:avLst/>
            </a:prstGeom>
            <a:solidFill>
              <a:srgbClr val="00B050"/>
            </a:solidFill>
            <a:ln w="9360">
              <a:solidFill>
                <a:srgbClr val="000000"/>
              </a:solidFill>
              <a:miter lim="800000"/>
              <a:headEnd/>
              <a:tailEnd/>
            </a:ln>
            <a:effectLst/>
          </p:spPr>
          <p:txBody>
            <a:bodyPr wrap="none" anchor="ctr"/>
            <a:lstStyle/>
            <a:p>
              <a:endParaRPr lang="sv-SE">
                <a:latin typeface="Raleway" pitchFamily="2" charset="0"/>
              </a:endParaRPr>
            </a:p>
          </p:txBody>
        </p:sp>
      </p:grpSp>
      <p:cxnSp>
        <p:nvCxnSpPr>
          <p:cNvPr id="179" name="Rak 157">
            <a:extLst>
              <a:ext uri="{FF2B5EF4-FFF2-40B4-BE49-F238E27FC236}">
                <a16:creationId xmlns:a16="http://schemas.microsoft.com/office/drawing/2014/main" id="{459DF368-6332-3902-A70A-56A3B567CD50}"/>
              </a:ext>
            </a:extLst>
          </p:cNvPr>
          <p:cNvCxnSpPr>
            <a:cxnSpLocks/>
          </p:cNvCxnSpPr>
          <p:nvPr/>
        </p:nvCxnSpPr>
        <p:spPr>
          <a:xfrm>
            <a:off x="701614" y="1529154"/>
            <a:ext cx="11611" cy="450000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7839D6BD-F5E4-647A-5BB7-6EB9D06DDA9D}"/>
              </a:ext>
            </a:extLst>
          </p:cNvPr>
          <p:cNvSpPr txBox="1"/>
          <p:nvPr/>
        </p:nvSpPr>
        <p:spPr>
          <a:xfrm>
            <a:off x="151548" y="3018311"/>
            <a:ext cx="2108269" cy="276999"/>
          </a:xfrm>
          <a:prstGeom prst="rect">
            <a:avLst/>
          </a:prstGeom>
          <a:noFill/>
        </p:spPr>
        <p:txBody>
          <a:bodyPr wrap="none" rtlCol="0">
            <a:spAutoFit/>
          </a:bodyPr>
          <a:lstStyle/>
          <a:p>
            <a:r>
              <a:rPr lang="sv-SE" sz="1200" b="1" dirty="0">
                <a:latin typeface="Raleway" pitchFamily="2" charset="0"/>
              </a:rPr>
              <a:t>Uppdragsdokumentation</a:t>
            </a:r>
          </a:p>
        </p:txBody>
      </p:sp>
      <p:sp>
        <p:nvSpPr>
          <p:cNvPr id="3" name="textruta 2">
            <a:extLst>
              <a:ext uri="{FF2B5EF4-FFF2-40B4-BE49-F238E27FC236}">
                <a16:creationId xmlns:a16="http://schemas.microsoft.com/office/drawing/2014/main" id="{B382109E-BA26-B054-2DFD-B6FAEDF4604B}"/>
              </a:ext>
            </a:extLst>
          </p:cNvPr>
          <p:cNvSpPr txBox="1"/>
          <p:nvPr/>
        </p:nvSpPr>
        <p:spPr>
          <a:xfrm>
            <a:off x="191026" y="4154246"/>
            <a:ext cx="1023037" cy="276999"/>
          </a:xfrm>
          <a:prstGeom prst="rect">
            <a:avLst/>
          </a:prstGeom>
          <a:noFill/>
        </p:spPr>
        <p:txBody>
          <a:bodyPr wrap="none" rtlCol="0">
            <a:spAutoFit/>
          </a:bodyPr>
          <a:lstStyle/>
          <a:p>
            <a:r>
              <a:rPr lang="sv-SE" sz="1200" b="1" dirty="0">
                <a:latin typeface="Raleway" pitchFamily="2" charset="0"/>
              </a:rPr>
              <a:t>Checklistor</a:t>
            </a:r>
          </a:p>
        </p:txBody>
      </p:sp>
      <p:sp>
        <p:nvSpPr>
          <p:cNvPr id="10" name="textruta 9">
            <a:extLst>
              <a:ext uri="{FF2B5EF4-FFF2-40B4-BE49-F238E27FC236}">
                <a16:creationId xmlns:a16="http://schemas.microsoft.com/office/drawing/2014/main" id="{04B13883-D8C7-7FCC-C873-A68055E98F60}"/>
              </a:ext>
            </a:extLst>
          </p:cNvPr>
          <p:cNvSpPr txBox="1"/>
          <p:nvPr/>
        </p:nvSpPr>
        <p:spPr>
          <a:xfrm>
            <a:off x="316986" y="5127377"/>
            <a:ext cx="649537" cy="276999"/>
          </a:xfrm>
          <a:prstGeom prst="rect">
            <a:avLst/>
          </a:prstGeom>
          <a:noFill/>
        </p:spPr>
        <p:txBody>
          <a:bodyPr wrap="none" rtlCol="0">
            <a:spAutoFit/>
          </a:bodyPr>
          <a:lstStyle/>
          <a:p>
            <a:r>
              <a:rPr lang="sv-SE" sz="1200" b="1" dirty="0">
                <a:latin typeface="Raleway" pitchFamily="2" charset="0"/>
              </a:rPr>
              <a:t>Mallar</a:t>
            </a:r>
          </a:p>
        </p:txBody>
      </p:sp>
      <p:sp>
        <p:nvSpPr>
          <p:cNvPr id="18" name="Text Box 18">
            <a:extLst>
              <a:ext uri="{FF2B5EF4-FFF2-40B4-BE49-F238E27FC236}">
                <a16:creationId xmlns:a16="http://schemas.microsoft.com/office/drawing/2014/main" id="{9B28F713-9812-4556-6606-913632D0AF11}"/>
              </a:ext>
            </a:extLst>
          </p:cNvPr>
          <p:cNvSpPr txBox="1">
            <a:spLocks noChangeArrowheads="1"/>
          </p:cNvSpPr>
          <p:nvPr/>
        </p:nvSpPr>
        <p:spPr bwMode="auto">
          <a:xfrm>
            <a:off x="1705146" y="4760004"/>
            <a:ext cx="1805991"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Checklista Behov</a:t>
            </a:r>
          </a:p>
        </p:txBody>
      </p:sp>
      <p:pic>
        <p:nvPicPr>
          <p:cNvPr id="23" name="Bild 22" descr="Dokument med hel fyllning">
            <a:extLst>
              <a:ext uri="{FF2B5EF4-FFF2-40B4-BE49-F238E27FC236}">
                <a16:creationId xmlns:a16="http://schemas.microsoft.com/office/drawing/2014/main" id="{1490F6B8-FAF5-CC8A-752F-2B0B8E068A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5284" y="3375838"/>
            <a:ext cx="432000" cy="432000"/>
          </a:xfrm>
          <a:prstGeom prst="rect">
            <a:avLst/>
          </a:prstGeom>
        </p:spPr>
      </p:pic>
      <p:pic>
        <p:nvPicPr>
          <p:cNvPr id="25" name="Bild 24" descr="Kontrakt med hel fyllning">
            <a:extLst>
              <a:ext uri="{FF2B5EF4-FFF2-40B4-BE49-F238E27FC236}">
                <a16:creationId xmlns:a16="http://schemas.microsoft.com/office/drawing/2014/main" id="{7A5930F5-3E3C-E1EA-82AE-9D046B0F1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4057" y="5344894"/>
            <a:ext cx="432000" cy="432000"/>
          </a:xfrm>
          <a:prstGeom prst="rect">
            <a:avLst/>
          </a:prstGeom>
        </p:spPr>
      </p:pic>
      <p:pic>
        <p:nvPicPr>
          <p:cNvPr id="27" name="Bild 26" descr="Checklista med hel fyllning">
            <a:extLst>
              <a:ext uri="{FF2B5EF4-FFF2-40B4-BE49-F238E27FC236}">
                <a16:creationId xmlns:a16="http://schemas.microsoft.com/office/drawing/2014/main" id="{5C48E534-0FCE-2087-B960-B0449B9AD5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3143" y="4357857"/>
            <a:ext cx="437398" cy="432000"/>
          </a:xfrm>
          <a:prstGeom prst="rect">
            <a:avLst/>
          </a:prstGeom>
        </p:spPr>
      </p:pic>
      <p:sp>
        <p:nvSpPr>
          <p:cNvPr id="28" name="Text Box 18">
            <a:extLst>
              <a:ext uri="{FF2B5EF4-FFF2-40B4-BE49-F238E27FC236}">
                <a16:creationId xmlns:a16="http://schemas.microsoft.com/office/drawing/2014/main" id="{9DEE7A62-A2B2-0401-0230-B9C60A71028A}"/>
              </a:ext>
            </a:extLst>
          </p:cNvPr>
          <p:cNvSpPr txBox="1">
            <a:spLocks noChangeArrowheads="1"/>
          </p:cNvSpPr>
          <p:nvPr/>
        </p:nvSpPr>
        <p:spPr bwMode="auto">
          <a:xfrm>
            <a:off x="3886119" y="5783528"/>
            <a:ext cx="1037321"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Aktivitetslista</a:t>
            </a:r>
          </a:p>
        </p:txBody>
      </p:sp>
      <p:pic>
        <p:nvPicPr>
          <p:cNvPr id="29" name="Bild 28" descr="Kontrakt med hel fyllning">
            <a:extLst>
              <a:ext uri="{FF2B5EF4-FFF2-40B4-BE49-F238E27FC236}">
                <a16:creationId xmlns:a16="http://schemas.microsoft.com/office/drawing/2014/main" id="{66389DA7-A0D3-FD5F-6516-829526E9D2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1578" y="5344894"/>
            <a:ext cx="432000" cy="432000"/>
          </a:xfrm>
          <a:prstGeom prst="rect">
            <a:avLst/>
          </a:prstGeom>
        </p:spPr>
      </p:pic>
      <p:sp>
        <p:nvSpPr>
          <p:cNvPr id="30" name="Text Box 18">
            <a:extLst>
              <a:ext uri="{FF2B5EF4-FFF2-40B4-BE49-F238E27FC236}">
                <a16:creationId xmlns:a16="http://schemas.microsoft.com/office/drawing/2014/main" id="{6A659797-45C0-A499-5030-2B836ACE1180}"/>
              </a:ext>
            </a:extLst>
          </p:cNvPr>
          <p:cNvSpPr txBox="1">
            <a:spLocks noChangeArrowheads="1"/>
          </p:cNvSpPr>
          <p:nvPr/>
        </p:nvSpPr>
        <p:spPr bwMode="auto">
          <a:xfrm>
            <a:off x="1716744" y="5783528"/>
            <a:ext cx="2001667"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Tidplan</a:t>
            </a:r>
          </a:p>
        </p:txBody>
      </p:sp>
      <p:sp>
        <p:nvSpPr>
          <p:cNvPr id="31" name="Text Box 18">
            <a:extLst>
              <a:ext uri="{FF2B5EF4-FFF2-40B4-BE49-F238E27FC236}">
                <a16:creationId xmlns:a16="http://schemas.microsoft.com/office/drawing/2014/main" id="{615517AB-454E-C307-3BB8-CEF0128A8D9E}"/>
              </a:ext>
            </a:extLst>
          </p:cNvPr>
          <p:cNvSpPr txBox="1">
            <a:spLocks noChangeArrowheads="1"/>
          </p:cNvSpPr>
          <p:nvPr/>
        </p:nvSpPr>
        <p:spPr bwMode="auto">
          <a:xfrm>
            <a:off x="4047291" y="3759957"/>
            <a:ext cx="1181053" cy="263791"/>
          </a:xfrm>
          <a:prstGeom prst="rect">
            <a:avLst/>
          </a:prstGeom>
          <a:solidFill>
            <a:schemeClr val="bg1"/>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Uppdragsplan</a:t>
            </a:r>
          </a:p>
        </p:txBody>
      </p:sp>
      <p:pic>
        <p:nvPicPr>
          <p:cNvPr id="32" name="Bild 31" descr="Dokument med hel fyllning">
            <a:extLst>
              <a:ext uri="{FF2B5EF4-FFF2-40B4-BE49-F238E27FC236}">
                <a16:creationId xmlns:a16="http://schemas.microsoft.com/office/drawing/2014/main" id="{9453C825-1FD2-018A-C74E-ED83573245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8604" y="3375838"/>
            <a:ext cx="432000" cy="432000"/>
          </a:xfrm>
          <a:prstGeom prst="rect">
            <a:avLst/>
          </a:prstGeom>
        </p:spPr>
      </p:pic>
      <p:sp>
        <p:nvSpPr>
          <p:cNvPr id="35" name="Text Box 18">
            <a:extLst>
              <a:ext uri="{FF2B5EF4-FFF2-40B4-BE49-F238E27FC236}">
                <a16:creationId xmlns:a16="http://schemas.microsoft.com/office/drawing/2014/main" id="{CB26C8AA-7F77-3891-891C-0FF8CA32B286}"/>
              </a:ext>
            </a:extLst>
          </p:cNvPr>
          <p:cNvSpPr txBox="1">
            <a:spLocks noChangeArrowheads="1"/>
          </p:cNvSpPr>
          <p:nvPr/>
        </p:nvSpPr>
        <p:spPr bwMode="auto">
          <a:xfrm>
            <a:off x="9662920" y="3759957"/>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Uppdragsslutrapport </a:t>
            </a:r>
          </a:p>
        </p:txBody>
      </p:sp>
      <p:pic>
        <p:nvPicPr>
          <p:cNvPr id="37" name="Bild 36" descr="Dokument med hel fyllning">
            <a:extLst>
              <a:ext uri="{FF2B5EF4-FFF2-40B4-BE49-F238E27FC236}">
                <a16:creationId xmlns:a16="http://schemas.microsoft.com/office/drawing/2014/main" id="{EDFF6896-529C-94F6-9A8D-AEFEF85C5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3972" y="3375838"/>
            <a:ext cx="432000" cy="432000"/>
          </a:xfrm>
          <a:prstGeom prst="rect">
            <a:avLst/>
          </a:prstGeom>
        </p:spPr>
      </p:pic>
      <p:sp>
        <p:nvSpPr>
          <p:cNvPr id="38" name="Text Box 18">
            <a:extLst>
              <a:ext uri="{FF2B5EF4-FFF2-40B4-BE49-F238E27FC236}">
                <a16:creationId xmlns:a16="http://schemas.microsoft.com/office/drawing/2014/main" id="{B627D35B-28F1-26B4-10E1-D3BBFB391908}"/>
              </a:ext>
            </a:extLst>
          </p:cNvPr>
          <p:cNvSpPr txBox="1">
            <a:spLocks noChangeArrowheads="1"/>
          </p:cNvSpPr>
          <p:nvPr/>
        </p:nvSpPr>
        <p:spPr bwMode="auto">
          <a:xfrm>
            <a:off x="4124097" y="4760004"/>
            <a:ext cx="2001667"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Checklista Planering</a:t>
            </a:r>
          </a:p>
        </p:txBody>
      </p:sp>
      <p:pic>
        <p:nvPicPr>
          <p:cNvPr id="39" name="Bild 38" descr="Checklista med hel fyllning">
            <a:extLst>
              <a:ext uri="{FF2B5EF4-FFF2-40B4-BE49-F238E27FC236}">
                <a16:creationId xmlns:a16="http://schemas.microsoft.com/office/drawing/2014/main" id="{BF53D044-80FF-4074-38B6-C0D8496D43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8851" y="4357857"/>
            <a:ext cx="432000" cy="432000"/>
          </a:xfrm>
          <a:prstGeom prst="rect">
            <a:avLst/>
          </a:prstGeom>
        </p:spPr>
      </p:pic>
      <p:sp>
        <p:nvSpPr>
          <p:cNvPr id="40" name="Text Box 18">
            <a:extLst>
              <a:ext uri="{FF2B5EF4-FFF2-40B4-BE49-F238E27FC236}">
                <a16:creationId xmlns:a16="http://schemas.microsoft.com/office/drawing/2014/main" id="{0EC2B3FB-833B-1D86-7385-D2A582AE3A49}"/>
              </a:ext>
            </a:extLst>
          </p:cNvPr>
          <p:cNvSpPr txBox="1">
            <a:spLocks noChangeArrowheads="1"/>
          </p:cNvSpPr>
          <p:nvPr/>
        </p:nvSpPr>
        <p:spPr bwMode="auto">
          <a:xfrm>
            <a:off x="10126843" y="4698383"/>
            <a:ext cx="2001667"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Checklista Genomförande</a:t>
            </a:r>
          </a:p>
        </p:txBody>
      </p:sp>
      <p:pic>
        <p:nvPicPr>
          <p:cNvPr id="42" name="Bild 41" descr="Checklista med hel fyllning">
            <a:extLst>
              <a:ext uri="{FF2B5EF4-FFF2-40B4-BE49-F238E27FC236}">
                <a16:creationId xmlns:a16="http://schemas.microsoft.com/office/drawing/2014/main" id="{C03D8B42-0F94-3D59-2C3F-1276ADF06D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1597" y="4296236"/>
            <a:ext cx="432000" cy="432000"/>
          </a:xfrm>
          <a:prstGeom prst="rect">
            <a:avLst/>
          </a:prstGeom>
        </p:spPr>
      </p:pic>
      <p:cxnSp>
        <p:nvCxnSpPr>
          <p:cNvPr id="54" name="AutoShape 6">
            <a:extLst>
              <a:ext uri="{FF2B5EF4-FFF2-40B4-BE49-F238E27FC236}">
                <a16:creationId xmlns:a16="http://schemas.microsoft.com/office/drawing/2014/main" id="{5494D433-2719-A32E-F206-AC594D181405}"/>
              </a:ext>
            </a:extLst>
          </p:cNvPr>
          <p:cNvCxnSpPr>
            <a:cxnSpLocks noChangeShapeType="1"/>
            <a:stCxn id="27" idx="0"/>
            <a:endCxn id="119" idx="2"/>
          </p:cNvCxnSpPr>
          <p:nvPr/>
        </p:nvCxnSpPr>
        <p:spPr bwMode="auto">
          <a:xfrm flipH="1" flipV="1">
            <a:off x="2295559" y="2611351"/>
            <a:ext cx="336283" cy="1746506"/>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AutoShape 6">
            <a:extLst>
              <a:ext uri="{FF2B5EF4-FFF2-40B4-BE49-F238E27FC236}">
                <a16:creationId xmlns:a16="http://schemas.microsoft.com/office/drawing/2014/main" id="{BF7661C4-8AF1-6305-BB30-0447D9BD4376}"/>
              </a:ext>
            </a:extLst>
          </p:cNvPr>
          <p:cNvCxnSpPr>
            <a:cxnSpLocks noChangeShapeType="1"/>
            <a:stCxn id="42" idx="0"/>
            <a:endCxn id="153" idx="2"/>
          </p:cNvCxnSpPr>
          <p:nvPr/>
        </p:nvCxnSpPr>
        <p:spPr bwMode="auto">
          <a:xfrm flipH="1" flipV="1">
            <a:off x="10843973" y="2631966"/>
            <a:ext cx="263624" cy="1664270"/>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6" name="Text Box 18">
            <a:extLst>
              <a:ext uri="{FF2B5EF4-FFF2-40B4-BE49-F238E27FC236}">
                <a16:creationId xmlns:a16="http://schemas.microsoft.com/office/drawing/2014/main" id="{CD56E44E-8157-E495-548E-1BBEAECF65AC}"/>
              </a:ext>
            </a:extLst>
          </p:cNvPr>
          <p:cNvSpPr txBox="1">
            <a:spLocks noChangeArrowheads="1"/>
          </p:cNvSpPr>
          <p:nvPr/>
        </p:nvSpPr>
        <p:spPr bwMode="auto">
          <a:xfrm>
            <a:off x="6659861" y="3759957"/>
            <a:ext cx="2001667" cy="26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100" dirty="0">
                <a:latin typeface="Raleway" pitchFamily="2" charset="0"/>
              </a:rPr>
              <a:t>Statusrapport</a:t>
            </a:r>
          </a:p>
        </p:txBody>
      </p:sp>
      <p:pic>
        <p:nvPicPr>
          <p:cNvPr id="77" name="Bild 76" descr="Dokument med hel fyllning">
            <a:extLst>
              <a:ext uri="{FF2B5EF4-FFF2-40B4-BE49-F238E27FC236}">
                <a16:creationId xmlns:a16="http://schemas.microsoft.com/office/drawing/2014/main" id="{F19E7272-8BD0-3A40-1C6D-D291C6F37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0913" y="3375838"/>
            <a:ext cx="432000" cy="432000"/>
          </a:xfrm>
          <a:prstGeom prst="rect">
            <a:avLst/>
          </a:prstGeom>
        </p:spPr>
      </p:pic>
      <p:cxnSp>
        <p:nvCxnSpPr>
          <p:cNvPr id="78" name="Rak 157">
            <a:extLst>
              <a:ext uri="{FF2B5EF4-FFF2-40B4-BE49-F238E27FC236}">
                <a16:creationId xmlns:a16="http://schemas.microsoft.com/office/drawing/2014/main" id="{E41D68E8-9306-EEB8-3E73-990B320A5251}"/>
              </a:ext>
            </a:extLst>
          </p:cNvPr>
          <p:cNvCxnSpPr>
            <a:cxnSpLocks/>
          </p:cNvCxnSpPr>
          <p:nvPr/>
        </p:nvCxnSpPr>
        <p:spPr>
          <a:xfrm>
            <a:off x="257701" y="2871101"/>
            <a:ext cx="11355692" cy="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Rak 157">
            <a:extLst>
              <a:ext uri="{FF2B5EF4-FFF2-40B4-BE49-F238E27FC236}">
                <a16:creationId xmlns:a16="http://schemas.microsoft.com/office/drawing/2014/main" id="{5EAB9E51-2D3A-8963-9988-871538232B9A}"/>
              </a:ext>
            </a:extLst>
          </p:cNvPr>
          <p:cNvCxnSpPr>
            <a:cxnSpLocks/>
          </p:cNvCxnSpPr>
          <p:nvPr/>
        </p:nvCxnSpPr>
        <p:spPr>
          <a:xfrm>
            <a:off x="257701" y="4112382"/>
            <a:ext cx="11355692" cy="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Rak 157">
            <a:extLst>
              <a:ext uri="{FF2B5EF4-FFF2-40B4-BE49-F238E27FC236}">
                <a16:creationId xmlns:a16="http://schemas.microsoft.com/office/drawing/2014/main" id="{72090A26-26BB-71FE-DDEB-30B91DA116D8}"/>
              </a:ext>
            </a:extLst>
          </p:cNvPr>
          <p:cNvCxnSpPr>
            <a:cxnSpLocks/>
          </p:cNvCxnSpPr>
          <p:nvPr/>
        </p:nvCxnSpPr>
        <p:spPr>
          <a:xfrm>
            <a:off x="240682" y="5127377"/>
            <a:ext cx="11355692" cy="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Rak 157">
            <a:extLst>
              <a:ext uri="{FF2B5EF4-FFF2-40B4-BE49-F238E27FC236}">
                <a16:creationId xmlns:a16="http://schemas.microsoft.com/office/drawing/2014/main" id="{572C5460-CA22-E20A-DB47-9105B9F338D0}"/>
              </a:ext>
            </a:extLst>
          </p:cNvPr>
          <p:cNvCxnSpPr>
            <a:cxnSpLocks/>
          </p:cNvCxnSpPr>
          <p:nvPr/>
        </p:nvCxnSpPr>
        <p:spPr>
          <a:xfrm>
            <a:off x="229606" y="5783528"/>
            <a:ext cx="11355692" cy="0"/>
          </a:xfrm>
          <a:prstGeom prst="line">
            <a:avLst/>
          </a:prstGeom>
          <a:ln w="12700">
            <a:solidFill>
              <a:schemeClr val="accent5">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8" name="Bild 87" descr="Kontrakt med hel fyllning">
            <a:extLst>
              <a:ext uri="{FF2B5EF4-FFF2-40B4-BE49-F238E27FC236}">
                <a16:creationId xmlns:a16="http://schemas.microsoft.com/office/drawing/2014/main" id="{C116C9AA-C40A-1421-68DC-CDBA6A6CF7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8396" y="5344894"/>
            <a:ext cx="432000" cy="432000"/>
          </a:xfrm>
          <a:prstGeom prst="rect">
            <a:avLst/>
          </a:prstGeom>
        </p:spPr>
      </p:pic>
      <p:sp>
        <p:nvSpPr>
          <p:cNvPr id="91" name="Text Box 18">
            <a:extLst>
              <a:ext uri="{FF2B5EF4-FFF2-40B4-BE49-F238E27FC236}">
                <a16:creationId xmlns:a16="http://schemas.microsoft.com/office/drawing/2014/main" id="{30FEB103-B896-42FC-5405-226E913D9D35}"/>
              </a:ext>
            </a:extLst>
          </p:cNvPr>
          <p:cNvSpPr txBox="1">
            <a:spLocks noChangeArrowheads="1"/>
          </p:cNvSpPr>
          <p:nvPr/>
        </p:nvSpPr>
        <p:spPr bwMode="auto">
          <a:xfrm>
            <a:off x="4891687" y="5783528"/>
            <a:ext cx="965192"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Risklista</a:t>
            </a:r>
          </a:p>
        </p:txBody>
      </p:sp>
      <p:pic>
        <p:nvPicPr>
          <p:cNvPr id="92" name="Bild 91" descr="Kontrakt med hel fyllning">
            <a:extLst>
              <a:ext uri="{FF2B5EF4-FFF2-40B4-BE49-F238E27FC236}">
                <a16:creationId xmlns:a16="http://schemas.microsoft.com/office/drawing/2014/main" id="{E87B56BC-203E-2B14-1D75-EFC0D8815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9930" y="5344894"/>
            <a:ext cx="432000" cy="432000"/>
          </a:xfrm>
          <a:prstGeom prst="rect">
            <a:avLst/>
          </a:prstGeom>
        </p:spPr>
      </p:pic>
      <p:sp>
        <p:nvSpPr>
          <p:cNvPr id="93" name="Text Box 18">
            <a:extLst>
              <a:ext uri="{FF2B5EF4-FFF2-40B4-BE49-F238E27FC236}">
                <a16:creationId xmlns:a16="http://schemas.microsoft.com/office/drawing/2014/main" id="{810141AE-215F-9A3F-EEE8-0C0BEA700BF4}"/>
              </a:ext>
            </a:extLst>
          </p:cNvPr>
          <p:cNvSpPr txBox="1">
            <a:spLocks noChangeArrowheads="1"/>
          </p:cNvSpPr>
          <p:nvPr/>
        </p:nvSpPr>
        <p:spPr bwMode="auto">
          <a:xfrm>
            <a:off x="9635096" y="5783528"/>
            <a:ext cx="2001667"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err="1">
                <a:latin typeface="Raleway" pitchFamily="2" charset="0"/>
              </a:rPr>
              <a:t>Restlista</a:t>
            </a:r>
            <a:endParaRPr lang="sv-SE" altLang="sv-SE" sz="1050" dirty="0">
              <a:latin typeface="Raleway" pitchFamily="2" charset="0"/>
            </a:endParaRPr>
          </a:p>
        </p:txBody>
      </p:sp>
      <p:pic>
        <p:nvPicPr>
          <p:cNvPr id="94" name="Bild 93" descr="Kontrakt med hel fyllning">
            <a:extLst>
              <a:ext uri="{FF2B5EF4-FFF2-40B4-BE49-F238E27FC236}">
                <a16:creationId xmlns:a16="http://schemas.microsoft.com/office/drawing/2014/main" id="{E3A02F1C-46F5-A46E-43BD-7C6308D145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2136" y="5344894"/>
            <a:ext cx="432000" cy="432000"/>
          </a:xfrm>
          <a:prstGeom prst="rect">
            <a:avLst/>
          </a:prstGeom>
        </p:spPr>
      </p:pic>
      <p:sp>
        <p:nvSpPr>
          <p:cNvPr id="95" name="Text Box 18">
            <a:extLst>
              <a:ext uri="{FF2B5EF4-FFF2-40B4-BE49-F238E27FC236}">
                <a16:creationId xmlns:a16="http://schemas.microsoft.com/office/drawing/2014/main" id="{E5B1F642-5474-D856-6788-F25C52F4AE6E}"/>
              </a:ext>
            </a:extLst>
          </p:cNvPr>
          <p:cNvSpPr txBox="1">
            <a:spLocks noChangeArrowheads="1"/>
          </p:cNvSpPr>
          <p:nvPr/>
        </p:nvSpPr>
        <p:spPr bwMode="auto">
          <a:xfrm>
            <a:off x="5597718" y="5783528"/>
            <a:ext cx="1209818"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Ändringslogg</a:t>
            </a:r>
          </a:p>
        </p:txBody>
      </p:sp>
      <p:pic>
        <p:nvPicPr>
          <p:cNvPr id="100" name="Bild 99" descr="Kontrakt med hel fyllning">
            <a:extLst>
              <a:ext uri="{FF2B5EF4-FFF2-40B4-BE49-F238E27FC236}">
                <a16:creationId xmlns:a16="http://schemas.microsoft.com/office/drawing/2014/main" id="{82CBAB5F-F28A-52E2-AA38-02B89E39D0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9645" y="5344894"/>
            <a:ext cx="432000" cy="432000"/>
          </a:xfrm>
          <a:prstGeom prst="rect">
            <a:avLst/>
          </a:prstGeom>
        </p:spPr>
      </p:pic>
      <p:sp>
        <p:nvSpPr>
          <p:cNvPr id="101" name="Text Box 18">
            <a:extLst>
              <a:ext uri="{FF2B5EF4-FFF2-40B4-BE49-F238E27FC236}">
                <a16:creationId xmlns:a16="http://schemas.microsoft.com/office/drawing/2014/main" id="{7B859377-E91A-CA2B-ED12-A4F2F1BFD1E1}"/>
              </a:ext>
            </a:extLst>
          </p:cNvPr>
          <p:cNvSpPr txBox="1">
            <a:spLocks noChangeArrowheads="1"/>
          </p:cNvSpPr>
          <p:nvPr/>
        </p:nvSpPr>
        <p:spPr bwMode="auto">
          <a:xfrm>
            <a:off x="3166980" y="5783528"/>
            <a:ext cx="752872" cy="256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spcBef>
                <a:spcPts val="625"/>
              </a:spcBef>
              <a:buClrTx/>
              <a:buFontTx/>
              <a:buNone/>
            </a:pPr>
            <a:r>
              <a:rPr lang="sv-SE" altLang="sv-SE" sz="1050" dirty="0">
                <a:latin typeface="Raleway" pitchFamily="2" charset="0"/>
              </a:rPr>
              <a:t>Budget</a:t>
            </a:r>
          </a:p>
        </p:txBody>
      </p:sp>
      <p:sp>
        <p:nvSpPr>
          <p:cNvPr id="103" name="Ellips 102">
            <a:extLst>
              <a:ext uri="{FF2B5EF4-FFF2-40B4-BE49-F238E27FC236}">
                <a16:creationId xmlns:a16="http://schemas.microsoft.com/office/drawing/2014/main" id="{36BBBB9C-2EF0-6E66-8FCF-CB4B6DB4ECB6}"/>
              </a:ext>
            </a:extLst>
          </p:cNvPr>
          <p:cNvSpPr/>
          <p:nvPr/>
        </p:nvSpPr>
        <p:spPr>
          <a:xfrm>
            <a:off x="2110955" y="1622885"/>
            <a:ext cx="383336" cy="310505"/>
          </a:xfrm>
          <a:prstGeom prst="ellipse">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dirty="0">
                <a:solidFill>
                  <a:schemeClr val="bg1"/>
                </a:solidFill>
              </a:rPr>
              <a:t>BP0</a:t>
            </a:r>
          </a:p>
        </p:txBody>
      </p:sp>
      <p:sp>
        <p:nvSpPr>
          <p:cNvPr id="104" name="Ellips 103">
            <a:extLst>
              <a:ext uri="{FF2B5EF4-FFF2-40B4-BE49-F238E27FC236}">
                <a16:creationId xmlns:a16="http://schemas.microsoft.com/office/drawing/2014/main" id="{A5027EF2-7D9E-9B73-6900-DB5DF775D3DF}"/>
              </a:ext>
            </a:extLst>
          </p:cNvPr>
          <p:cNvSpPr/>
          <p:nvPr/>
        </p:nvSpPr>
        <p:spPr>
          <a:xfrm>
            <a:off x="4690394" y="1633209"/>
            <a:ext cx="383336" cy="310505"/>
          </a:xfrm>
          <a:prstGeom prst="ellipse">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dirty="0">
                <a:solidFill>
                  <a:schemeClr val="bg1"/>
                </a:solidFill>
              </a:rPr>
              <a:t>BP2</a:t>
            </a:r>
          </a:p>
        </p:txBody>
      </p:sp>
      <p:sp>
        <p:nvSpPr>
          <p:cNvPr id="105" name="Ellips 104">
            <a:extLst>
              <a:ext uri="{FF2B5EF4-FFF2-40B4-BE49-F238E27FC236}">
                <a16:creationId xmlns:a16="http://schemas.microsoft.com/office/drawing/2014/main" id="{CC1C7AAD-C362-F1F6-8A31-3C20599AF3B7}"/>
              </a:ext>
            </a:extLst>
          </p:cNvPr>
          <p:cNvSpPr/>
          <p:nvPr/>
        </p:nvSpPr>
        <p:spPr>
          <a:xfrm>
            <a:off x="10652790" y="1660957"/>
            <a:ext cx="383336" cy="310505"/>
          </a:xfrm>
          <a:prstGeom prst="ellipse">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dirty="0">
                <a:solidFill>
                  <a:schemeClr val="bg1"/>
                </a:solidFill>
              </a:rPr>
              <a:t>BP4</a:t>
            </a:r>
          </a:p>
        </p:txBody>
      </p:sp>
    </p:spTree>
    <p:extLst>
      <p:ext uri="{BB962C8B-B14F-4D97-AF65-F5344CB8AC3E}">
        <p14:creationId xmlns:p14="http://schemas.microsoft.com/office/powerpoint/2010/main" val="26852133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FVN_PPmall_digital" id="{0798ADB2-8917-4F95-9E92-2CE64C01BB99}" vid="{E8981C3A-7C27-445F-8F3B-7EEB2730BA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4eb5f8-35d2-45c2-a484-74f8d11d0b74">
      <Terms xmlns="http://schemas.microsoft.com/office/infopath/2007/PartnerControls"/>
    </lcf76f155ced4ddcb4097134ff3c332f>
    <TaxCatchAll xmlns="dc6124bc-f5d9-469a-a85a-e9305057f4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FDBC35503FE048B2C168AFA63A58FE" ma:contentTypeVersion="16" ma:contentTypeDescription="Skapa ett nytt dokument." ma:contentTypeScope="" ma:versionID="0c39e20abb34de7ff0a78f9f38ea093f">
  <xsd:schema xmlns:xsd="http://www.w3.org/2001/XMLSchema" xmlns:xs="http://www.w3.org/2001/XMLSchema" xmlns:p="http://schemas.microsoft.com/office/2006/metadata/properties" xmlns:ns2="dc6124bc-f5d9-469a-a85a-e9305057f424" xmlns:ns3="474eb5f8-35d2-45c2-a484-74f8d11d0b74" targetNamespace="http://schemas.microsoft.com/office/2006/metadata/properties" ma:root="true" ma:fieldsID="58338a44f96850918cc5a93e7539d197" ns2:_="" ns3:_="">
    <xsd:import namespace="dc6124bc-f5d9-469a-a85a-e9305057f424"/>
    <xsd:import namespace="474eb5f8-35d2-45c2-a484-74f8d11d0b7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124bc-f5d9-469a-a85a-e9305057f424"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LastSharedByUser" ma:index="10" nillable="true" ma:displayName="Senast delad per användare" ma:description="" ma:internalName="LastSharedByUser" ma:readOnly="true">
      <xsd:simpleType>
        <xsd:restriction base="dms:Note">
          <xsd:maxLength value="255"/>
        </xsd:restriction>
      </xsd:simpleType>
    </xsd:element>
    <xsd:element name="LastSharedByTime" ma:index="11" nillable="true" ma:displayName="Senast delad per tid" ma:description="" ma:internalName="LastSharedByTime" ma:readOnly="true">
      <xsd:simpleType>
        <xsd:restriction base="dms:DateTime"/>
      </xsd:simpleType>
    </xsd:element>
    <xsd:element name="TaxCatchAll" ma:index="23" nillable="true" ma:displayName="Taxonomy Catch All Column" ma:hidden="true" ma:list="{77a23b11-0bce-44b5-8f5e-1664501202ce}" ma:internalName="TaxCatchAll" ma:showField="CatchAllData" ma:web="dc6124bc-f5d9-469a-a85a-e9305057f4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4eb5f8-35d2-45c2-a484-74f8d11d0b7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83554956-b766-48d8-8275-a9d989c2505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4D2195-F098-45E2-870F-4F928ACBDA22}">
  <ds:schemaRefs>
    <ds:schemaRef ds:uri="http://purl.org/dc/terms/"/>
    <ds:schemaRef ds:uri="http://schemas.openxmlformats.org/package/2006/metadata/core-properties"/>
    <ds:schemaRef ds:uri="http://schemas.microsoft.com/office/2006/documentManagement/types"/>
    <ds:schemaRef ds:uri="474eb5f8-35d2-45c2-a484-74f8d11d0b74"/>
    <ds:schemaRef ds:uri="http://purl.org/dc/elements/1.1/"/>
    <ds:schemaRef ds:uri="http://schemas.microsoft.com/office/2006/metadata/properties"/>
    <ds:schemaRef ds:uri="http://schemas.microsoft.com/office/infopath/2007/PartnerControls"/>
    <ds:schemaRef ds:uri="dc6124bc-f5d9-469a-a85a-e9305057f424"/>
    <ds:schemaRef ds:uri="http://www.w3.org/XML/1998/namespace"/>
    <ds:schemaRef ds:uri="http://purl.org/dc/dcmitype/"/>
  </ds:schemaRefs>
</ds:datastoreItem>
</file>

<file path=customXml/itemProps2.xml><?xml version="1.0" encoding="utf-8"?>
<ds:datastoreItem xmlns:ds="http://schemas.openxmlformats.org/officeDocument/2006/customXml" ds:itemID="{6F6F6469-5743-4EFE-BCF1-2A78304FD7AA}">
  <ds:schemaRefs>
    <ds:schemaRef ds:uri="http://schemas.microsoft.com/sharepoint/v3/contenttype/forms"/>
  </ds:schemaRefs>
</ds:datastoreItem>
</file>

<file path=customXml/itemProps3.xml><?xml version="1.0" encoding="utf-8"?>
<ds:datastoreItem xmlns:ds="http://schemas.openxmlformats.org/officeDocument/2006/customXml" ds:itemID="{EB58265E-3EE2-4BFB-9308-7B06F2949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124bc-f5d9-469a-a85a-e9305057f424"/>
    <ds:schemaRef ds:uri="474eb5f8-35d2-45c2-a484-74f8d11d0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KFVN_PPmall_digital2</Template>
  <TotalTime>7728</TotalTime>
  <Words>1924</Words>
  <Application>Microsoft Office PowerPoint</Application>
  <PresentationFormat>Bredbild</PresentationFormat>
  <Paragraphs>306</Paragraphs>
  <Slides>22</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Arial</vt:lpstr>
      <vt:lpstr>Calibri</vt:lpstr>
      <vt:lpstr>Calibri   </vt:lpstr>
      <vt:lpstr>Calibri Light</vt:lpstr>
      <vt:lpstr>Raleway</vt:lpstr>
      <vt:lpstr>Wingdings</vt:lpstr>
      <vt:lpstr>Wingdings 2</vt:lpstr>
      <vt:lpstr>Office-tema</vt:lpstr>
      <vt:lpstr>Västernorrlands Uppdragsmodell </vt:lpstr>
      <vt:lpstr>Mallar, utbildningar och film</vt:lpstr>
      <vt:lpstr>Om uppdragsmodellen</vt:lpstr>
      <vt:lpstr>Västernorrlands uppdragsmodell</vt:lpstr>
      <vt:lpstr>Uppdrag i Västernorrland ska:</vt:lpstr>
      <vt:lpstr>När genomföra som uppdrag?</vt:lpstr>
      <vt:lpstr>PowerPoint-presentation</vt:lpstr>
      <vt:lpstr>Hantering av uppdrag?</vt:lpstr>
      <vt:lpstr>PowerPoint-presentation</vt:lpstr>
      <vt:lpstr>Checklista – Behov </vt:lpstr>
      <vt:lpstr>Checklista – Planering </vt:lpstr>
      <vt:lpstr>Checklista – Genomförande </vt:lpstr>
      <vt:lpstr>Uppdragsorganisation</vt:lpstr>
      <vt:lpstr>Ändringshanteringsprocessen - Uppdrag</vt:lpstr>
      <vt:lpstr>Ansvar – Uppdragsledare</vt:lpstr>
      <vt:lpstr>Ansvar – Uppdragsmedlem</vt:lpstr>
      <vt:lpstr>Ansvar – Beställare </vt:lpstr>
      <vt:lpstr>Ansvar – Styrgrupp </vt:lpstr>
      <vt:lpstr>Ansvar – Övriga </vt:lpstr>
      <vt:lpstr>Lagring av uppdragsdokumentation</vt:lpstr>
      <vt:lpstr>Förändringshistorik</vt:lpstr>
      <vt:lpstr>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Lägg till rubrik </dc:title>
  <dc:creator>Mikael Augustsson</dc:creator>
  <cp:lastModifiedBy>Markus Marklund</cp:lastModifiedBy>
  <cp:revision>2</cp:revision>
  <dcterms:created xsi:type="dcterms:W3CDTF">2023-02-15T14:18:52Z</dcterms:created>
  <dcterms:modified xsi:type="dcterms:W3CDTF">2023-03-24T09:47:09Z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0x010100CAFDBC35503FE048B2C168AFA63A58FE</vt:lpwstr>
  </property>
  <property fmtid="{D5CDD505-2E9C-101B-9397-08002B2CF9AE}" pid="3" name="MediaServiceImageTags">
    <vt:lpwstr/>
  </property>
</Properties>
</file>